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327" r:id="rId3"/>
    <p:sldId id="344" r:id="rId4"/>
    <p:sldId id="261" r:id="rId5"/>
    <p:sldId id="323" r:id="rId6"/>
    <p:sldId id="321" r:id="rId7"/>
    <p:sldId id="345" r:id="rId8"/>
    <p:sldId id="340" r:id="rId9"/>
    <p:sldId id="341" r:id="rId10"/>
    <p:sldId id="342" r:id="rId11"/>
    <p:sldId id="326" r:id="rId12"/>
    <p:sldId id="319" r:id="rId13"/>
    <p:sldId id="320" r:id="rId14"/>
    <p:sldId id="313" r:id="rId15"/>
    <p:sldId id="330" r:id="rId16"/>
    <p:sldId id="315" r:id="rId17"/>
    <p:sldId id="331" r:id="rId18"/>
    <p:sldId id="332" r:id="rId19"/>
    <p:sldId id="333" r:id="rId20"/>
    <p:sldId id="334" r:id="rId21"/>
    <p:sldId id="335" r:id="rId22"/>
    <p:sldId id="336" r:id="rId23"/>
    <p:sldId id="343" r:id="rId24"/>
    <p:sldId id="337" r:id="rId25"/>
    <p:sldId id="34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-윤고딕310" panose="02030504000101010101" pitchFamily="18" charset="-127"/>
      <p:regular r:id="rId30"/>
    </p:embeddedFont>
    <p:embeddedFont>
      <p:font typeface="-윤고딕320" panose="02030504000101010101" pitchFamily="18" charset="-127"/>
      <p:regular r:id="rId31"/>
    </p:embeddedFont>
    <p:embeddedFont>
      <p:font typeface="-윤고딕330" panose="02030504000101010101" pitchFamily="18" charset="-127"/>
      <p:regular r:id="rId32"/>
    </p:embeddedFont>
    <p:embeddedFont>
      <p:font typeface="조선일보명조" panose="02030304000000000000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540"/>
    <a:srgbClr val="ED1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875" autoAdjust="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6051-F69C-439D-8831-5EDF45CBD54B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BEA5-5010-49B6-954F-70192CC2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81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2BEA5-5010-49B6-954F-70192CC246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6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A28D7-9D61-49A5-B7C0-6AC6A47A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15351D-FF77-4BE3-BB88-0DA46105A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15408-C781-4290-A20A-1BC4B150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B002D-47D2-4823-8DF6-E87EE60E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093B8-3D75-4B97-BFED-0B8F6139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A2E95-83BB-4B4B-A1DB-34CEF112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F3117B-1813-4440-A360-9AEF11F81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612A9-2227-4078-A54F-D3B11D15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F1E38-6A33-4CAA-8083-BE650D54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D1B2C-5389-4276-99BC-2B62FCC2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3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05CF0A-5481-4113-9321-B3726D596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3CC462-7717-4A6C-BF1F-7C770517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2E343-0081-4F0F-A0F2-9E4CA8A1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80278-D51C-4DC0-BC35-F5B7F5CA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8164B-DF9E-40C6-BD67-E09A60E5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CDD7D-DB1F-46C5-B1B2-30450102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8CAB5-7F8B-48D1-88AE-830A4622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84461-90FC-4C1E-8C03-7DC6392A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A5DAE-1366-4A78-B714-29DA0BB8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686F0-06B9-4EEC-A830-FD7F6387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6F156-502A-4BB2-96A6-4E00C7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B742B-C992-48C5-B6B5-D9D10CFB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1BA1D-1F54-4F87-9688-3A51FD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1F8CE-E4D0-4E21-978A-A02A54BA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16AA4-75C0-4F4B-A348-A5A24D15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35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ADFD9-EAD8-4341-AED6-9C9F5527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2AE69-4FFD-4781-AA8A-466769141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AD16F-B949-4D7D-A467-0FC450A4C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FF2B5-1124-440B-BDEC-5F803554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C3F69-37F2-4197-A90C-F3AC4D90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67A07-7D28-4BC9-9747-75F88CA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6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DA65-20BD-45E5-B306-3DA7B524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E9362-CBB0-4D50-84A4-B22CD3298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94AD9-FE6E-4CE6-A921-4C64FC97C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24C884-8798-44CE-892D-43186D229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4E208-41A8-44B5-94BC-347A8B1D8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DD1A45-5E60-4B5C-AA48-CEE3D8EF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A9B756-D7F2-4025-8105-04364AC5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4C1EE8-3CFC-4A69-B23A-199DD1B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102F4-60B1-4865-BBC2-708A64F4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EFD0B9-CB21-4E69-BF02-24646A64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B85C61-AF03-40F9-BEF5-18EA868F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EE7EFD-8AE7-4B2A-A6D4-BDF25515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ECDF0-423B-41B0-AB3E-28C9FB69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B27BD3-6528-4DB9-A7C8-B5CB5932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F03B79-2D9F-4393-8F73-264F7638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39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B474-4D70-4000-A145-93EB817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A64CB-91D1-4996-B0CF-8473FC35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7D5E54-D480-47D0-A949-3AB8A9286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C669F-1F5E-41FF-B2B0-660F00E6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C5544-0815-469A-A16B-82E32756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30D26-3A57-46A3-9A76-BF5B4DD1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6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96687-AD20-4ACE-87C1-098AFAE8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1ACBB3-88DA-441B-9C27-610A7D21F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EF715-BDAA-4FEF-9995-A2A3F8713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1C4BB-B194-4F5F-B33A-59D03457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9AE7F4-867F-4AB8-8428-F87E3252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6B3D86-6993-4C17-8B46-26AE04D7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3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2CEF13-2096-4815-A121-D31B4E53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AE8D6-94BD-4EE3-9CE0-1A9F68F3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65392-2E1D-4BD0-BF3F-379F162AF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8A647-724C-4534-8281-E4BEDF9EA80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A6C11-BB96-40BF-9C1F-E48F8B51C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A54D1-E07E-48AD-9D1D-136894938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7A17-31D3-4D0F-B4D5-C494403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0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5C8B93-1C7E-4723-9DDD-C53A02C32EEE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올해 가장 뜨거운 이슈는</a:t>
            </a:r>
            <a:r>
              <a:rPr lang="en-US" altLang="ko-KR" sz="24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B72B1C-B7B6-4128-B5F1-B56B882A83CA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올해 가장 뜨거운 이슈는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2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27DC5E-9234-4E76-A61D-FF9A7EF8C5C3}"/>
              </a:ext>
            </a:extLst>
          </p:cNvPr>
          <p:cNvGrpSpPr/>
          <p:nvPr/>
        </p:nvGrpSpPr>
        <p:grpSpPr>
          <a:xfrm>
            <a:off x="1960200" y="522515"/>
            <a:ext cx="8271601" cy="22272170"/>
            <a:chOff x="1470991" y="0"/>
            <a:chExt cx="6530008" cy="175827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4C4447-6ACD-4412-BCFE-CEA8C4D41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65" t="16951" r="34376" b="22593"/>
            <a:stretch/>
          </p:blipFill>
          <p:spPr>
            <a:xfrm>
              <a:off x="1470991" y="0"/>
              <a:ext cx="6530008" cy="414614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881FA4-1115-4363-B17A-1AD957B8C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65" t="22328" r="34375" b="9339"/>
            <a:stretch/>
          </p:blipFill>
          <p:spPr>
            <a:xfrm>
              <a:off x="1470991" y="4146145"/>
              <a:ext cx="6530008" cy="46863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A42DAD-0E86-4673-8D55-DE1F2B742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5" t="9921" r="34375" b="11190"/>
            <a:stretch/>
          </p:blipFill>
          <p:spPr>
            <a:xfrm>
              <a:off x="1470991" y="8819745"/>
              <a:ext cx="6530008" cy="54101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FBE8B0-0591-4DDC-ABBC-A9A37287A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65" t="40106" r="34375" b="10820"/>
            <a:stretch/>
          </p:blipFill>
          <p:spPr>
            <a:xfrm>
              <a:off x="1470991" y="14217244"/>
              <a:ext cx="6530008" cy="3365501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F540BE-0544-46AB-A2CF-8B9EC280A6E6}"/>
              </a:ext>
            </a:extLst>
          </p:cNvPr>
          <p:cNvCxnSpPr/>
          <p:nvPr/>
        </p:nvCxnSpPr>
        <p:spPr>
          <a:xfrm flipV="1">
            <a:off x="3442703" y="941338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DCD6A9-0A92-4F54-A812-965D630FA78C}"/>
              </a:ext>
            </a:extLst>
          </p:cNvPr>
          <p:cNvCxnSpPr/>
          <p:nvPr/>
        </p:nvCxnSpPr>
        <p:spPr>
          <a:xfrm flipV="1">
            <a:off x="3455403" y="973088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5449EF6-3934-430F-8A5D-61DC1F9BFC8A}"/>
              </a:ext>
            </a:extLst>
          </p:cNvPr>
          <p:cNvCxnSpPr/>
          <p:nvPr/>
        </p:nvCxnSpPr>
        <p:spPr>
          <a:xfrm flipV="1">
            <a:off x="3423653" y="960388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F4A238-DE74-414B-B56E-B63056AC5707}"/>
              </a:ext>
            </a:extLst>
          </p:cNvPr>
          <p:cNvCxnSpPr>
            <a:cxnSpLocks/>
          </p:cNvCxnSpPr>
          <p:nvPr/>
        </p:nvCxnSpPr>
        <p:spPr>
          <a:xfrm flipV="1">
            <a:off x="2603701" y="4790661"/>
            <a:ext cx="5128942" cy="24378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B7CD12-86AA-4FA0-811B-F4624056D1DE}"/>
              </a:ext>
            </a:extLst>
          </p:cNvPr>
          <p:cNvCxnSpPr>
            <a:cxnSpLocks/>
          </p:cNvCxnSpPr>
          <p:nvPr/>
        </p:nvCxnSpPr>
        <p:spPr>
          <a:xfrm flipV="1">
            <a:off x="2616401" y="4830417"/>
            <a:ext cx="5086425" cy="16372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C5CB47-8303-4383-B4FC-DEF6237886AD}"/>
              </a:ext>
            </a:extLst>
          </p:cNvPr>
          <p:cNvCxnSpPr>
            <a:cxnSpLocks/>
          </p:cNvCxnSpPr>
          <p:nvPr/>
        </p:nvCxnSpPr>
        <p:spPr>
          <a:xfrm flipV="1">
            <a:off x="2622751" y="4813300"/>
            <a:ext cx="5136949" cy="20789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1A5758D0-3BDB-4385-B868-40C13C11D621}"/>
              </a:ext>
            </a:extLst>
          </p:cNvPr>
          <p:cNvSpPr/>
          <p:nvPr/>
        </p:nvSpPr>
        <p:spPr>
          <a:xfrm>
            <a:off x="9086985" y="34607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330905C-F37E-4F0C-ABCA-07363913924A}"/>
              </a:ext>
            </a:extLst>
          </p:cNvPr>
          <p:cNvSpPr/>
          <p:nvPr/>
        </p:nvSpPr>
        <p:spPr>
          <a:xfrm>
            <a:off x="9033010" y="34607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B9CB11-2C19-4C7B-BA4C-0C7A2F595EAB}"/>
              </a:ext>
            </a:extLst>
          </p:cNvPr>
          <p:cNvSpPr/>
          <p:nvPr/>
        </p:nvSpPr>
        <p:spPr>
          <a:xfrm>
            <a:off x="9064760" y="344487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95E184C-1E83-41EE-B46A-81A5609E84A9}"/>
              </a:ext>
            </a:extLst>
          </p:cNvPr>
          <p:cNvSpPr/>
          <p:nvPr/>
        </p:nvSpPr>
        <p:spPr>
          <a:xfrm>
            <a:off x="9052060" y="348932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422E55-3B38-4F2C-B591-EF6DD53C0770}"/>
              </a:ext>
            </a:extLst>
          </p:cNvPr>
          <p:cNvSpPr/>
          <p:nvPr/>
        </p:nvSpPr>
        <p:spPr>
          <a:xfrm>
            <a:off x="9074285" y="34607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B695DD-C322-4489-9AB2-C9130D09AD82}"/>
              </a:ext>
            </a:extLst>
          </p:cNvPr>
          <p:cNvSpPr/>
          <p:nvPr/>
        </p:nvSpPr>
        <p:spPr>
          <a:xfrm>
            <a:off x="9023485" y="344487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AD9A54D-FB6F-487D-A2ED-1629FBBDADA4}"/>
              </a:ext>
            </a:extLst>
          </p:cNvPr>
          <p:cNvSpPr/>
          <p:nvPr/>
        </p:nvSpPr>
        <p:spPr>
          <a:xfrm>
            <a:off x="9090160" y="34798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1C3B69-3077-4024-8916-C97A7594C2AA}"/>
              </a:ext>
            </a:extLst>
          </p:cNvPr>
          <p:cNvSpPr/>
          <p:nvPr/>
        </p:nvSpPr>
        <p:spPr>
          <a:xfrm>
            <a:off x="9090160" y="342582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8DD9E97-5CCE-4EC5-84B8-FA60E5CAC1D2}"/>
              </a:ext>
            </a:extLst>
          </p:cNvPr>
          <p:cNvSpPr/>
          <p:nvPr/>
        </p:nvSpPr>
        <p:spPr>
          <a:xfrm>
            <a:off x="9061585" y="34925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0B5D45-791F-4C65-A7C7-389EE280E516}"/>
              </a:ext>
            </a:extLst>
          </p:cNvPr>
          <p:cNvSpPr/>
          <p:nvPr/>
        </p:nvSpPr>
        <p:spPr>
          <a:xfrm>
            <a:off x="9029835" y="34290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69C5DFC-4513-4774-B87D-E9FF558D65B8}"/>
              </a:ext>
            </a:extLst>
          </p:cNvPr>
          <p:cNvSpPr/>
          <p:nvPr/>
        </p:nvSpPr>
        <p:spPr>
          <a:xfrm>
            <a:off x="2013961" y="376555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89AA584-5538-4984-B908-122C1C3F4782}"/>
              </a:ext>
            </a:extLst>
          </p:cNvPr>
          <p:cNvSpPr/>
          <p:nvPr/>
        </p:nvSpPr>
        <p:spPr>
          <a:xfrm>
            <a:off x="1959986" y="376555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8B99FEF-DECF-45B2-A277-3F622138BFDB}"/>
              </a:ext>
            </a:extLst>
          </p:cNvPr>
          <p:cNvSpPr/>
          <p:nvPr/>
        </p:nvSpPr>
        <p:spPr>
          <a:xfrm>
            <a:off x="1991736" y="3749675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1205449-A6F1-429E-8E44-19706B2AFCEC}"/>
              </a:ext>
            </a:extLst>
          </p:cNvPr>
          <p:cNvSpPr/>
          <p:nvPr/>
        </p:nvSpPr>
        <p:spPr>
          <a:xfrm>
            <a:off x="1979036" y="3794125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0DB49D4-0C2D-42EA-BA60-4226B8471248}"/>
              </a:ext>
            </a:extLst>
          </p:cNvPr>
          <p:cNvSpPr/>
          <p:nvPr/>
        </p:nvSpPr>
        <p:spPr>
          <a:xfrm>
            <a:off x="2001261" y="376555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21967B1-D14E-4DC7-8A65-7F6B75002909}"/>
              </a:ext>
            </a:extLst>
          </p:cNvPr>
          <p:cNvSpPr/>
          <p:nvPr/>
        </p:nvSpPr>
        <p:spPr>
          <a:xfrm>
            <a:off x="1950461" y="3749675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2C24C5F-DAE8-45CD-85DD-ECEDC05CDE40}"/>
              </a:ext>
            </a:extLst>
          </p:cNvPr>
          <p:cNvSpPr/>
          <p:nvPr/>
        </p:nvSpPr>
        <p:spPr>
          <a:xfrm>
            <a:off x="2017136" y="378460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91E4671-8E3D-42B1-A979-18BE6BBC595E}"/>
              </a:ext>
            </a:extLst>
          </p:cNvPr>
          <p:cNvSpPr/>
          <p:nvPr/>
        </p:nvSpPr>
        <p:spPr>
          <a:xfrm>
            <a:off x="2017136" y="3730625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8D06BF-81DD-4A74-9952-0DB625E84220}"/>
              </a:ext>
            </a:extLst>
          </p:cNvPr>
          <p:cNvSpPr/>
          <p:nvPr/>
        </p:nvSpPr>
        <p:spPr>
          <a:xfrm>
            <a:off x="1988561" y="379730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FEB34AE-FFA0-4B54-A400-4C5042E27C99}"/>
              </a:ext>
            </a:extLst>
          </p:cNvPr>
          <p:cNvSpPr/>
          <p:nvPr/>
        </p:nvSpPr>
        <p:spPr>
          <a:xfrm>
            <a:off x="1956811" y="3733800"/>
            <a:ext cx="1306439" cy="4920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C591A8-3D17-4E2A-9370-28D0A8DB6FE4}"/>
              </a:ext>
            </a:extLst>
          </p:cNvPr>
          <p:cNvSpPr/>
          <p:nvPr/>
        </p:nvSpPr>
        <p:spPr>
          <a:xfrm>
            <a:off x="3117985" y="37909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5A56E5-E38E-4636-9F9F-66677185CC44}"/>
              </a:ext>
            </a:extLst>
          </p:cNvPr>
          <p:cNvSpPr/>
          <p:nvPr/>
        </p:nvSpPr>
        <p:spPr>
          <a:xfrm>
            <a:off x="3064010" y="37909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2878DDD-32A6-4386-8087-323CAE5B55C4}"/>
              </a:ext>
            </a:extLst>
          </p:cNvPr>
          <p:cNvSpPr/>
          <p:nvPr/>
        </p:nvSpPr>
        <p:spPr>
          <a:xfrm>
            <a:off x="3095760" y="377507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66F3127-2490-4CD3-9C6C-00B36C4D65BB}"/>
              </a:ext>
            </a:extLst>
          </p:cNvPr>
          <p:cNvSpPr/>
          <p:nvPr/>
        </p:nvSpPr>
        <p:spPr>
          <a:xfrm>
            <a:off x="3083060" y="381952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8E2965C-34D7-4E4A-B414-67590F5E00E7}"/>
              </a:ext>
            </a:extLst>
          </p:cNvPr>
          <p:cNvSpPr/>
          <p:nvPr/>
        </p:nvSpPr>
        <p:spPr>
          <a:xfrm>
            <a:off x="3105285" y="379095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640D8FF-69AF-4C7A-81B9-B0B752D6DD07}"/>
              </a:ext>
            </a:extLst>
          </p:cNvPr>
          <p:cNvSpPr/>
          <p:nvPr/>
        </p:nvSpPr>
        <p:spPr>
          <a:xfrm>
            <a:off x="3054485" y="377507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C9E44D2-977D-4BF6-8EF2-590C4704094E}"/>
              </a:ext>
            </a:extLst>
          </p:cNvPr>
          <p:cNvSpPr/>
          <p:nvPr/>
        </p:nvSpPr>
        <p:spPr>
          <a:xfrm>
            <a:off x="3121160" y="38100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C7FB9CD-C2FE-4A52-A3C1-033D09FE0B55}"/>
              </a:ext>
            </a:extLst>
          </p:cNvPr>
          <p:cNvSpPr/>
          <p:nvPr/>
        </p:nvSpPr>
        <p:spPr>
          <a:xfrm>
            <a:off x="3121160" y="3756025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5567C76-484B-4B07-840F-03926AC7451A}"/>
              </a:ext>
            </a:extLst>
          </p:cNvPr>
          <p:cNvSpPr/>
          <p:nvPr/>
        </p:nvSpPr>
        <p:spPr>
          <a:xfrm>
            <a:off x="3092585" y="38227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4F04199-49F3-4E66-B13F-ADF8899AE17D}"/>
              </a:ext>
            </a:extLst>
          </p:cNvPr>
          <p:cNvSpPr/>
          <p:nvPr/>
        </p:nvSpPr>
        <p:spPr>
          <a:xfrm>
            <a:off x="3060835" y="3759200"/>
            <a:ext cx="1104115" cy="415835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045E-16 L 0 -2.0048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1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02601F-880D-44AE-BEEB-BC556F7D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11EF42-3BEC-49C7-97DA-CFACAD440EAF}"/>
              </a:ext>
            </a:extLst>
          </p:cNvPr>
          <p:cNvSpPr/>
          <p:nvPr/>
        </p:nvSpPr>
        <p:spPr>
          <a:xfrm>
            <a:off x="2235200" y="5511800"/>
            <a:ext cx="9626600" cy="1003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46BEEB-FEAC-4AF7-A5FD-5982BDB9A2AD}"/>
              </a:ext>
            </a:extLst>
          </p:cNvPr>
          <p:cNvSpPr/>
          <p:nvPr/>
        </p:nvSpPr>
        <p:spPr>
          <a:xfrm>
            <a:off x="2235200" y="4508500"/>
            <a:ext cx="9626600" cy="1003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77FFD-DEF1-4A32-8327-007A52DD59FF}"/>
              </a:ext>
            </a:extLst>
          </p:cNvPr>
          <p:cNvSpPr txBox="1"/>
          <p:nvPr/>
        </p:nvSpPr>
        <p:spPr>
          <a:xfrm>
            <a:off x="6059866" y="5828784"/>
            <a:ext cx="197727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Server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용 인스턴스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4BF0-680D-46BE-968E-E725804163D5}"/>
              </a:ext>
            </a:extLst>
          </p:cNvPr>
          <p:cNvSpPr txBox="1"/>
          <p:nvPr/>
        </p:nvSpPr>
        <p:spPr>
          <a:xfrm>
            <a:off x="6024827" y="4825484"/>
            <a:ext cx="204735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용 인스턴스</a:t>
            </a:r>
          </a:p>
        </p:txBody>
      </p:sp>
    </p:spTree>
    <p:extLst>
      <p:ext uri="{BB962C8B-B14F-4D97-AF65-F5344CB8AC3E}">
        <p14:creationId xmlns:p14="http://schemas.microsoft.com/office/powerpoint/2010/main" val="9076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E4CBDEF-899C-4761-90AD-003C3BD7C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4" y="1073150"/>
            <a:ext cx="2638447" cy="46736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45389B-4678-45E8-B29E-5013AD73529D}"/>
              </a:ext>
            </a:extLst>
          </p:cNvPr>
          <p:cNvGrpSpPr/>
          <p:nvPr/>
        </p:nvGrpSpPr>
        <p:grpSpPr>
          <a:xfrm>
            <a:off x="7456631" y="1073150"/>
            <a:ext cx="2638447" cy="11514052"/>
            <a:chOff x="7572831" y="-1556425"/>
            <a:chExt cx="3855698" cy="1697603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9B1AFC1-AE36-4640-B59B-864454A6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832" y="-1556425"/>
              <a:ext cx="3855697" cy="685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EC8C95A-2841-4124-8580-8D934A85E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52"/>
            <a:stretch/>
          </p:blipFill>
          <p:spPr>
            <a:xfrm>
              <a:off x="7572831" y="4575175"/>
              <a:ext cx="3855697" cy="584632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CE41C6-9C15-4F32-8F75-46828EFA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29"/>
            <a:stretch/>
          </p:blipFill>
          <p:spPr>
            <a:xfrm>
              <a:off x="7572831" y="9242545"/>
              <a:ext cx="3855697" cy="617706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0517A9B-C79B-4D35-A8AE-459B9D95A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1" b="99485" l="1862" r="96809">
                        <a14:foregroundMark x1="22872" y1="7560" x2="66578" y2="8992"/>
                        <a14:foregroundMark x1="66578" y1="8992" x2="71299" y2="11093"/>
                        <a14:foregroundMark x1="79408" y1="88274" x2="79344" y2="88832"/>
                        <a14:foregroundMark x1="79344" y1="88832" x2="59663" y2="92039"/>
                        <a14:foregroundMark x1="59663" y1="92039" x2="28671" y2="87915"/>
                        <a14:foregroundMark x1="20290" y1="11181" x2="20390" y2="9278"/>
                        <a14:foregroundMark x1="20390" y1="9278" x2="36259" y2="4238"/>
                        <a14:foregroundMark x1="36259" y1="4238" x2="45567" y2="5384"/>
                        <a14:foregroundMark x1="24823" y1="1604" x2="13475" y2="5097"/>
                        <a14:foregroundMark x1="13475" y1="5097" x2="39450" y2="2635"/>
                        <a14:foregroundMark x1="16582" y1="14104" x2="5762" y2="19530"/>
                        <a14:foregroundMark x1="39450" y1="2635" x2="22511" y2="11130"/>
                        <a14:foregroundMark x1="27729" y1="11010" x2="48582" y2="2921"/>
                        <a14:foregroundMark x1="5762" y1="19530" x2="16643" y2="15309"/>
                        <a14:foregroundMark x1="17161" y1="25464" x2="14096" y2="27663"/>
                        <a14:foregroundMark x1="48582" y1="2921" x2="37049" y2="11196"/>
                        <a14:foregroundMark x1="14096" y1="27663" x2="17166" y2="25555"/>
                        <a14:foregroundMark x1="49997" y1="11196" x2="62766" y2="6243"/>
                        <a14:foregroundMark x1="62766" y1="6243" x2="81738" y2="2921"/>
                        <a14:foregroundMark x1="17631" y1="34668" x2="13387" y2="36770"/>
                        <a14:foregroundMark x1="81738" y1="2921" x2="65628" y2="10899"/>
                        <a14:foregroundMark x1="85981" y1="15419" x2="95567" y2="12600"/>
                        <a14:foregroundMark x1="13387" y1="36770" x2="17674" y2="35509"/>
                        <a14:foregroundMark x1="16747" y1="54251" x2="621" y2="62772"/>
                        <a14:foregroundMark x1="86369" y1="17461" x2="85377" y2="17985"/>
                        <a14:foregroundMark x1="95567" y1="12600" x2="86375" y2="17457"/>
                        <a14:foregroundMark x1="621" y1="62772" x2="16938" y2="55389"/>
                        <a14:foregroundMark x1="16786" y1="62486" x2="1950" y2="72451"/>
                        <a14:foregroundMark x1="84265" y1="58376" x2="88032" y2="57732"/>
                        <a14:foregroundMark x1="1950" y1="72451" x2="16681" y2="69932"/>
                        <a14:foregroundMark x1="88032" y1="57732" x2="84920" y2="58852"/>
                        <a14:foregroundMark x1="50917" y1="88034" x2="18528" y2="92096"/>
                        <a14:foregroundMark x1="18528" y1="92096" x2="80585" y2="93643"/>
                        <a14:foregroundMark x1="80585" y1="93643" x2="28014" y2="92153"/>
                        <a14:foregroundMark x1="28014" y1="92153" x2="96809" y2="97365"/>
                        <a14:foregroundMark x1="96809" y1="97365" x2="25266" y2="93757"/>
                        <a14:foregroundMark x1="25266" y1="93757" x2="72606" y2="98912"/>
                        <a14:foregroundMark x1="72606" y1="98912" x2="12677" y2="96678"/>
                        <a14:foregroundMark x1="12677" y1="96678" x2="33599" y2="99255"/>
                        <a14:foregroundMark x1="33599" y1="99255" x2="48138" y2="99198"/>
                        <a14:foregroundMark x1="48138" y1="99198" x2="34043" y2="95876"/>
                        <a14:foregroundMark x1="34043" y1="95876" x2="2837" y2="94215"/>
                        <a14:foregroundMark x1="2837" y1="94215" x2="53546" y2="92554"/>
                        <a14:foregroundMark x1="19870" y1="88556" x2="12057" y2="87629"/>
                        <a14:foregroundMark x1="53546" y1="92554" x2="20636" y2="88647"/>
                        <a14:foregroundMark x1="12057" y1="87629" x2="18200" y2="87495"/>
                        <a14:foregroundMark x1="84722" y1="71152" x2="88387" y2="69645"/>
                        <a14:foregroundMark x1="16398" y1="68050" x2="8245" y2="67869"/>
                        <a14:foregroundMark x1="88387" y1="69645" x2="85595" y2="69584"/>
                        <a14:foregroundMark x1="8245" y1="67869" x2="16376" y2="67900"/>
                        <a14:foregroundMark x1="79775" y1="11075" x2="83422" y2="115"/>
                        <a14:foregroundMark x1="83422" y1="115" x2="68123" y2="10984"/>
                        <a14:foregroundMark x1="74709" y1="10930" x2="81294" y2="8362"/>
                        <a14:foregroundMark x1="81294" y1="8362" x2="89805" y2="2463"/>
                        <a14:foregroundMark x1="89805" y1="2463" x2="44405" y2="11196"/>
                        <a14:foregroundMark x1="53377" y1="11196" x2="72429" y2="8992"/>
                        <a14:foregroundMark x1="72429" y1="8992" x2="13830" y2="10195"/>
                        <a14:foregroundMark x1="13830" y1="10195" x2="37766" y2="10653"/>
                        <a14:foregroundMark x1="37766" y1="10653" x2="64096" y2="7045"/>
                        <a14:foregroundMark x1="64096" y1="7045" x2="51418" y2="4582"/>
                        <a14:foregroundMark x1="51418" y1="4582" x2="39273" y2="8362"/>
                        <a14:foregroundMark x1="39273" y1="8362" x2="58420" y2="11209"/>
                        <a14:foregroundMark x1="63951" y1="10841" x2="87589" y2="6300"/>
                        <a14:foregroundMark x1="62032" y1="11210" x2="62658" y2="11090"/>
                        <a14:foregroundMark x1="87589" y1="6300" x2="75355" y2="1145"/>
                        <a14:foregroundMark x1="75355" y1="1145" x2="51330" y2="2864"/>
                        <a14:foregroundMark x1="51330" y1="2864" x2="81028" y2="10424"/>
                        <a14:foregroundMark x1="81028" y1="10424" x2="50532" y2="3494"/>
                        <a14:foregroundMark x1="50532" y1="3494" x2="37411" y2="6300"/>
                        <a14:foregroundMark x1="37411" y1="6300" x2="56826" y2="7904"/>
                        <a14:foregroundMark x1="56826" y1="7904" x2="45124" y2="4124"/>
                        <a14:foregroundMark x1="45124" y1="4124" x2="60638" y2="7789"/>
                        <a14:foregroundMark x1="60638" y1="7789" x2="50709" y2="2062"/>
                        <a14:foregroundMark x1="50709" y1="2062" x2="32270" y2="1718"/>
                        <a14:foregroundMark x1="32270" y1="1718" x2="55319" y2="9679"/>
                        <a14:foregroundMark x1="55319" y1="9679" x2="31738" y2="1489"/>
                        <a14:foregroundMark x1="31738" y1="1489" x2="44415" y2="10710"/>
                        <a14:foregroundMark x1="44415" y1="10710" x2="65869" y2="7159"/>
                        <a14:foregroundMark x1="65869" y1="7159" x2="47872" y2="1088"/>
                        <a14:foregroundMark x1="47872" y1="1088" x2="32535" y2="5613"/>
                        <a14:foregroundMark x1="32535" y1="5613" x2="44858" y2="9794"/>
                        <a14:foregroundMark x1="44858" y1="9794" x2="55762" y2="6071"/>
                        <a14:foregroundMark x1="55762" y1="6071" x2="40869" y2="7789"/>
                        <a14:foregroundMark x1="40869" y1="7789" x2="41933" y2="9450"/>
                        <a14:foregroundMark x1="15603" y1="3265" x2="10727" y2="10825"/>
                        <a14:foregroundMark x1="10727" y1="10825" x2="11525" y2="23196"/>
                        <a14:foregroundMark x1="11525" y1="23196" x2="10727" y2="13860"/>
                        <a14:foregroundMark x1="10727" y1="13860" x2="11525" y2="38431"/>
                        <a14:foregroundMark x1="11525" y1="38431" x2="12057" y2="22795"/>
                        <a14:foregroundMark x1="12057" y1="22795" x2="13209" y2="63803"/>
                        <a14:foregroundMark x1="13209" y1="63803" x2="13032" y2="36655"/>
                        <a14:foregroundMark x1="17186" y1="86224" x2="17376" y2="88488"/>
                        <a14:foregroundMark x1="17153" y1="85831" x2="17180" y2="86151"/>
                        <a14:foregroundMark x1="17064" y1="84768" x2="17103" y2="85233"/>
                        <a14:foregroundMark x1="13032" y1="36655" x2="17058" y2="84697"/>
                        <a14:foregroundMark x1="17061" y1="85372" x2="15248" y2="67468"/>
                        <a14:foregroundMark x1="17141" y1="86167" x2="17106" y2="85825"/>
                        <a14:foregroundMark x1="17376" y1="88488" x2="17147" y2="86224"/>
                        <a14:foregroundMark x1="15248" y1="67468" x2="14096" y2="90034"/>
                        <a14:foregroundMark x1="14096" y1="90034" x2="7713" y2="55097"/>
                        <a14:foregroundMark x1="7713" y1="55097" x2="12234" y2="87572"/>
                        <a14:foregroundMark x1="12234" y1="87572" x2="11525" y2="63058"/>
                        <a14:foregroundMark x1="11525" y1="63058" x2="14450" y2="96392"/>
                        <a14:foregroundMark x1="14450" y1="96392" x2="14273" y2="81501"/>
                        <a14:foregroundMark x1="14273" y1="81501" x2="14450" y2="92554"/>
                        <a14:foregroundMark x1="14450" y1="92554" x2="2216" y2="95704"/>
                        <a14:foregroundMark x1="2216" y1="95704" x2="29344" y2="93643"/>
                        <a14:foregroundMark x1="29344" y1="93643" x2="48227" y2="88087"/>
                        <a14:foregroundMark x1="47625" y1="88161" x2="19149" y2="91638"/>
                        <a14:foregroundMark x1="19149" y1="91638" x2="59752" y2="91810"/>
                        <a14:foregroundMark x1="59752" y1="91810" x2="31738" y2="90607"/>
                        <a14:foregroundMark x1="31738" y1="90607" x2="15426" y2="96793"/>
                        <a14:foregroundMark x1="15426" y1="96793" x2="76862" y2="93013"/>
                        <a14:foregroundMark x1="76862" y1="93013" x2="33688" y2="91352"/>
                        <a14:foregroundMark x1="33688" y1="91352" x2="54433" y2="94616"/>
                        <a14:foregroundMark x1="54433" y1="94616" x2="16844" y2="97709"/>
                        <a14:foregroundMark x1="16844" y1="97709" x2="63830" y2="94845"/>
                        <a14:foregroundMark x1="63830" y1="94845" x2="30053" y2="94330"/>
                        <a14:foregroundMark x1="30053" y1="94330" x2="56738" y2="98225"/>
                        <a14:foregroundMark x1="56738" y1="98225" x2="41755" y2="91409"/>
                        <a14:foregroundMark x1="41755" y1="91409" x2="15248" y2="97652"/>
                        <a14:foregroundMark x1="15248" y1="97652" x2="75798" y2="94330"/>
                        <a14:foregroundMark x1="75798" y1="94330" x2="35284" y2="93127"/>
                        <a14:foregroundMark x1="35284" y1="93127" x2="76684" y2="95819"/>
                        <a14:foregroundMark x1="76684" y1="95819" x2="38652" y2="91008"/>
                        <a14:foregroundMark x1="38652" y1="91008" x2="52571" y2="96907"/>
                        <a14:foregroundMark x1="52571" y1="96907" x2="77305" y2="88717"/>
                        <a14:foregroundMark x1="85211" y1="81760" x2="86613" y2="80527"/>
                        <a14:foregroundMark x1="77305" y1="88717" x2="78138" y2="87984"/>
                        <a14:foregroundMark x1="86613" y1="80527" x2="85288" y2="69759"/>
                        <a14:foregroundMark x1="84518" y1="69759" x2="84363" y2="70861"/>
                        <a14:foregroundMark x1="85595" y1="62606" x2="89805" y2="33734"/>
                        <a14:foregroundMark x1="84408" y1="70746" x2="84552" y2="69759"/>
                        <a14:foregroundMark x1="89805" y1="33734" x2="87234" y2="68958"/>
                        <a14:foregroundMark x1="87234" y1="68958" x2="88032" y2="24341"/>
                        <a14:foregroundMark x1="88032" y1="24341" x2="91223" y2="89863"/>
                        <a14:foregroundMark x1="91223" y1="89863" x2="93972" y2="36655"/>
                        <a14:foregroundMark x1="93972" y1="36655" x2="87943" y2="55498"/>
                        <a14:foregroundMark x1="86218" y1="13183" x2="85816" y2="3322"/>
                        <a14:foregroundMark x1="86392" y1="17459" x2="86222" y2="13281"/>
                        <a14:foregroundMark x1="87943" y1="55498" x2="86397" y2="17567"/>
                        <a14:foregroundMark x1="85816" y1="3322" x2="84696" y2="12011"/>
                        <a14:foregroundMark x1="85501" y1="17530" x2="84033" y2="33562"/>
                        <a14:foregroundMark x1="84020" y1="33562" x2="85372" y2="18729"/>
                        <a14:foregroundMark x1="85372" y1="18729" x2="84888" y2="20778"/>
                        <a14:foregroundMark x1="84708" y1="34874" x2="87145" y2="21019"/>
                        <a14:foregroundMark x1="87145" y1="21019" x2="88032" y2="50344"/>
                        <a14:foregroundMark x1="88032" y1="50344" x2="97429" y2="859"/>
                        <a14:foregroundMark x1="97429" y1="859" x2="91489" y2="53723"/>
                        <a14:foregroundMark x1="91489" y1="53723" x2="97606" y2="16266"/>
                        <a14:foregroundMark x1="97606" y1="16266" x2="97606" y2="41294"/>
                        <a14:foregroundMark x1="97606" y1="41294" x2="95656" y2="21821"/>
                        <a14:foregroundMark x1="95656" y1="21821" x2="88209" y2="37858"/>
                        <a14:foregroundMark x1="88209" y1="37858" x2="88387" y2="6472"/>
                        <a14:foregroundMark x1="88387" y1="6472" x2="44504" y2="4353"/>
                        <a14:foregroundMark x1="44504" y1="4353" x2="80496" y2="4525"/>
                        <a14:foregroundMark x1="80496" y1="4525" x2="22074" y2="4009"/>
                        <a14:foregroundMark x1="22074" y1="4009" x2="43883" y2="4353"/>
                        <a14:foregroundMark x1="43883" y1="4353" x2="32181" y2="2635"/>
                        <a14:foregroundMark x1="32181" y1="2635" x2="63032" y2="5441"/>
                        <a14:foregroundMark x1="63032" y1="5441" x2="20656" y2="2463"/>
                        <a14:foregroundMark x1="20656" y1="2463" x2="54610" y2="974"/>
                        <a14:foregroundMark x1="54610" y1="974" x2="72961" y2="1432"/>
                        <a14:foregroundMark x1="72961" y1="1432" x2="40160" y2="2864"/>
                        <a14:foregroundMark x1="40160" y1="2864" x2="76773" y2="2520"/>
                        <a14:foregroundMark x1="76773" y1="2520" x2="26684" y2="573"/>
                        <a14:foregroundMark x1="26684" y1="573" x2="58245" y2="458"/>
                        <a14:foregroundMark x1="58245" y1="458" x2="23936" y2="1546"/>
                        <a14:foregroundMark x1="23936" y1="1546" x2="70479" y2="1203"/>
                        <a14:foregroundMark x1="70479" y1="1203" x2="44326" y2="2405"/>
                        <a14:foregroundMark x1="44326" y1="2405" x2="68883" y2="6357"/>
                        <a14:foregroundMark x1="68883" y1="6357" x2="80762" y2="1088"/>
                        <a14:foregroundMark x1="80762" y1="1088" x2="25532" y2="5155"/>
                        <a14:foregroundMark x1="25532" y1="5155" x2="67819" y2="2520"/>
                        <a14:foregroundMark x1="67819" y1="2520" x2="40514" y2="3150"/>
                        <a14:foregroundMark x1="40514" y1="3150" x2="29699" y2="8419"/>
                        <a14:foregroundMark x1="29699" y1="8419" x2="61968" y2="5556"/>
                        <a14:foregroundMark x1="61968" y1="5556" x2="17730" y2="7904"/>
                        <a14:foregroundMark x1="17730" y1="7904" x2="72872" y2="10596"/>
                        <a14:foregroundMark x1="72872" y1="10596" x2="13121" y2="6186"/>
                        <a14:foregroundMark x1="13121" y1="6186" x2="25443" y2="7961"/>
                        <a14:foregroundMark x1="21986" y1="1947" x2="9043" y2="3551"/>
                        <a14:foregroundMark x1="9043" y1="3551" x2="30851" y2="2864"/>
                        <a14:foregroundMark x1="30851" y1="2864" x2="18351" y2="3150"/>
                        <a14:foregroundMark x1="18351" y1="3150" x2="31472" y2="4582"/>
                        <a14:foregroundMark x1="31472" y1="4582" x2="18262" y2="6186"/>
                        <a14:foregroundMark x1="18262" y1="6186" x2="30230" y2="3723"/>
                        <a14:foregroundMark x1="30230" y1="3723" x2="10904" y2="8935"/>
                        <a14:foregroundMark x1="10904" y1="8935" x2="12234" y2="18099"/>
                        <a14:foregroundMark x1="12234" y1="18099" x2="16223" y2="9679"/>
                        <a14:foregroundMark x1="16223" y1="9679" x2="9397" y2="33333"/>
                        <a14:foregroundMark x1="9397" y1="33333" x2="18528" y2="5441"/>
                        <a14:foregroundMark x1="16293" y1="13036" x2="7624" y2="42497"/>
                        <a14:foregroundMark x1="16556" y1="12142" x2="16319" y2="12947"/>
                        <a14:foregroundMark x1="16919" y1="10909" x2="16556" y2="12142"/>
                        <a14:foregroundMark x1="18528" y1="5441" x2="16928" y2="10878"/>
                        <a14:foregroundMark x1="7624" y1="42497" x2="16745" y2="17310"/>
                        <a14:foregroundMark x1="19263" y1="11537" x2="25532" y2="5670"/>
                        <a14:foregroundMark x1="17720" y1="36415" x2="16844" y2="39863"/>
                        <a14:foregroundMark x1="25532" y1="5670" x2="24154" y2="11092"/>
                        <a14:foregroundMark x1="16979" y1="10909" x2="17021" y2="1604"/>
                        <a14:foregroundMark x1="16973" y1="12142" x2="16979" y2="10929"/>
                        <a14:foregroundMark x1="16970" y1="12781" x2="16973" y2="12142"/>
                        <a14:foregroundMark x1="16844" y1="39863" x2="16931" y2="20956"/>
                        <a14:foregroundMark x1="17021" y1="1604" x2="6028" y2="45418"/>
                        <a14:foregroundMark x1="6028" y1="45418" x2="11525" y2="3666"/>
                        <a14:foregroundMark x1="11525" y1="3666" x2="13741" y2="11913"/>
                        <a14:foregroundMark x1="13741" y1="11913" x2="2039" y2="46277"/>
                        <a14:foregroundMark x1="2039" y1="46277" x2="5142" y2="8706"/>
                        <a14:foregroundMark x1="5142" y1="8706" x2="7358" y2="17010"/>
                        <a14:foregroundMark x1="7358" y1="17010" x2="1862" y2="29840"/>
                        <a14:foregroundMark x1="1862" y1="29840" x2="8865" y2="3666"/>
                        <a14:foregroundMark x1="8865" y1="3666" x2="16401" y2="13517"/>
                        <a14:foregroundMark x1="16401" y1="13517" x2="16885" y2="20048"/>
                        <a14:foregroundMark x1="19839" y1="11949" x2="20301" y2="7216"/>
                        <a14:foregroundMark x1="16777" y1="17927" x2="14007" y2="26346"/>
                        <a14:foregroundMark x1="20301" y1="7216" x2="18976" y2="11246"/>
                        <a14:foregroundMark x1="14007" y1="26346" x2="17908" y2="115"/>
                        <a14:foregroundMark x1="17908" y1="115" x2="13564" y2="30584"/>
                        <a14:foregroundMark x1="13564" y1="30584" x2="15603" y2="4238"/>
                        <a14:foregroundMark x1="15603" y1="4238" x2="9752" y2="35281"/>
                        <a14:foregroundMark x1="9752" y1="35281" x2="14982" y2="4582"/>
                        <a14:foregroundMark x1="14982" y1="4582" x2="15603" y2="42211"/>
                        <a14:foregroundMark x1="21114" y1="11162" x2="22252" y2="4754"/>
                        <a14:foregroundMark x1="15603" y1="42211" x2="17477" y2="31653"/>
                        <a14:foregroundMark x1="17425" y1="30633" x2="11879" y2="60367"/>
                        <a14:foregroundMark x1="22252" y1="4754" x2="21057" y2="11163"/>
                        <a14:foregroundMark x1="11879" y1="60367" x2="16882" y2="19991"/>
                        <a14:foregroundMark x1="16823" y1="18831" x2="8067" y2="58591"/>
                        <a14:foregroundMark x1="17625" y1="10909" x2="18262" y2="7732"/>
                        <a14:foregroundMark x1="17378" y1="12142" x2="17513" y2="11471"/>
                        <a14:foregroundMark x1="17265" y1="12705" x2="17378" y2="12142"/>
                        <a14:foregroundMark x1="8067" y1="58591" x2="16664" y2="15706"/>
                        <a14:foregroundMark x1="16714" y1="16696" x2="8333" y2="65235"/>
                        <a14:foregroundMark x1="17501" y1="12142" x2="17410" y2="12669"/>
                        <a14:foregroundMark x1="17601" y1="11561" x2="17501" y2="12142"/>
                        <a14:foregroundMark x1="18262" y1="7732" x2="17714" y2="10909"/>
                        <a14:foregroundMark x1="8333" y1="65235" x2="17119" y2="24635"/>
                        <a14:foregroundMark x1="17216" y1="26527" x2="9840" y2="71535"/>
                        <a14:foregroundMark x1="9840" y1="71535" x2="14450" y2="32245"/>
                        <a14:foregroundMark x1="14450" y1="32245" x2="9752" y2="71077"/>
                        <a14:foregroundMark x1="9752" y1="71077" x2="17110" y2="33448"/>
                        <a14:foregroundMark x1="17110" y1="33448" x2="8688" y2="86770"/>
                        <a14:foregroundMark x1="8688" y1="86770" x2="14007" y2="56529"/>
                        <a14:foregroundMark x1="14007" y1="56529" x2="7358" y2="86770"/>
                        <a14:foregroundMark x1="7358" y1="86770" x2="10993" y2="50687"/>
                        <a14:foregroundMark x1="10993" y1="50687" x2="2837" y2="72394"/>
                        <a14:foregroundMark x1="2837" y1="72394" x2="5851" y2="56586"/>
                        <a14:foregroundMark x1="5851" y1="56586" x2="1950" y2="97652"/>
                        <a14:foregroundMark x1="1950" y1="97652" x2="14273" y2="67297"/>
                        <a14:foregroundMark x1="21368" y1="87904" x2="24823" y2="97938"/>
                        <a14:foregroundMark x1="14273" y1="67297" x2="17524" y2="76738"/>
                        <a14:foregroundMark x1="24823" y1="97938" x2="21543" y2="89003"/>
                        <a14:foregroundMark x1="21543" y1="89003" x2="41933" y2="91695"/>
                        <a14:foregroundMark x1="41933" y1="91695" x2="16933" y2="99485"/>
                        <a14:foregroundMark x1="16933" y1="99485" x2="30496" y2="97595"/>
                        <a14:foregroundMark x1="30496" y1="97595" x2="53812" y2="88660"/>
                        <a14:foregroundMark x1="53812" y1="88660" x2="10638" y2="88946"/>
                        <a14:foregroundMark x1="10638" y1="88946" x2="39096" y2="95762"/>
                        <a14:foregroundMark x1="39096" y1="95762" x2="2216" y2="92325"/>
                        <a14:foregroundMark x1="2216" y1="92325" x2="45035" y2="94903"/>
                        <a14:foregroundMark x1="45035" y1="94903" x2="3369" y2="92669"/>
                        <a14:foregroundMark x1="3369" y1="92669" x2="33067" y2="92211"/>
                        <a14:foregroundMark x1="33067" y1="92211" x2="532" y2="93070"/>
                        <a14:foregroundMark x1="532" y1="93070" x2="12057" y2="90149"/>
                        <a14:foregroundMark x1="12057" y1="90149" x2="12057" y2="89691"/>
                        <a14:foregroundMark x1="47130" y1="11196" x2="47518" y2="9794"/>
                        <a14:foregroundMark x1="47518" y1="9794" x2="45989" y2="11196"/>
                        <a14:foregroundMark x1="89805" y1="3265" x2="96720" y2="18442"/>
                        <a14:foregroundMark x1="96720" y1="18442" x2="86791" y2="32761"/>
                        <a14:foregroundMark x1="86791" y1="32761" x2="94770" y2="2176"/>
                        <a14:foregroundMark x1="94770" y1="2176" x2="89805" y2="33505"/>
                        <a14:foregroundMark x1="89805" y1="33505" x2="89982" y2="8763"/>
                        <a14:foregroundMark x1="85238" y1="50537" x2="84355" y2="58315"/>
                        <a14:foregroundMark x1="89982" y1="8763" x2="85280" y2="50163"/>
                        <a14:foregroundMark x1="86318" y1="17159" x2="86968" y2="5326"/>
                        <a14:foregroundMark x1="84708" y1="46458" x2="86301" y2="17466"/>
                        <a14:foregroundMark x1="84354" y1="52900" x2="84545" y2="49427"/>
                        <a14:foregroundMark x1="84057" y1="58303" x2="84277" y2="54309"/>
                        <a14:foregroundMark x1="78963" y1="88293" x2="78457" y2="93528"/>
                        <a14:foregroundMark x1="85793" y1="17507" x2="84244" y2="33562"/>
                        <a14:foregroundMark x1="86201" y1="13282" x2="85990" y2="15464"/>
                        <a14:foregroundMark x1="86968" y1="5326" x2="86201" y2="13279"/>
                        <a14:foregroundMark x1="78457" y1="93528" x2="78769" y2="88301"/>
                        <a14:foregroundMark x1="84708" y1="36512" x2="84978" y2="20266"/>
                        <a14:foregroundMark x1="84426" y1="53489" x2="84472" y2="50713"/>
                        <a14:foregroundMark x1="84140" y1="70688" x2="84155" y2="69759"/>
                        <a14:foregroundMark x1="85225" y1="18857" x2="86170" y2="68499"/>
                        <a14:foregroundMark x1="86170" y1="68499" x2="93883" y2="7045"/>
                        <a14:foregroundMark x1="93883" y1="7045" x2="87677" y2="75200"/>
                        <a14:foregroundMark x1="87677" y1="75200" x2="92376" y2="10767"/>
                        <a14:foregroundMark x1="92376" y1="10767" x2="85266" y2="73377"/>
                        <a14:foregroundMark x1="85264" y1="73479" x2="93351" y2="4181"/>
                        <a14:foregroundMark x1="93351" y1="4181" x2="91312" y2="87171"/>
                        <a14:foregroundMark x1="91312" y1="87171" x2="96897" y2="43929"/>
                        <a14:foregroundMark x1="96897" y1="43929" x2="93706" y2="66838"/>
                        <a14:foregroundMark x1="93706" y1="66838" x2="91135" y2="15521"/>
                        <a14:foregroundMark x1="91135" y1="15521" x2="88475" y2="77721"/>
                        <a14:foregroundMark x1="88475" y1="77721" x2="94326" y2="6586"/>
                        <a14:foregroundMark x1="94326" y1="6586" x2="90869" y2="91352"/>
                        <a14:foregroundMark x1="90869" y1="91352" x2="91578" y2="44903"/>
                        <a14:foregroundMark x1="91578" y1="44903" x2="89716" y2="95704"/>
                        <a14:foregroundMark x1="89716" y1="95704" x2="91844" y2="53036"/>
                        <a14:foregroundMark x1="91844" y1="53036" x2="92996" y2="97766"/>
                        <a14:foregroundMark x1="92996" y1="97766" x2="79787" y2="97995"/>
                        <a14:foregroundMark x1="79787" y1="97995" x2="65514" y2="91581"/>
                        <a14:foregroundMark x1="19326" y1="99599" x2="32270" y2="99828"/>
                        <a14:foregroundMark x1="32270" y1="99828" x2="62234" y2="98855"/>
                        <a14:foregroundMark x1="62234" y1="98855" x2="75355" y2="99255"/>
                        <a14:foregroundMark x1="75355" y1="99255" x2="17021" y2="99255"/>
                        <a14:foregroundMark x1="2482" y1="2520" x2="1241" y2="22451"/>
                        <a14:foregroundMark x1="1241" y1="22451" x2="5319" y2="7961"/>
                        <a14:foregroundMark x1="5319" y1="7961" x2="3989" y2="47709"/>
                        <a14:foregroundMark x1="3989" y1="47709" x2="5496" y2="35109"/>
                        <a14:foregroundMark x1="5496" y1="35109" x2="4344" y2="64891"/>
                        <a14:foregroundMark x1="4344" y1="64891" x2="3635" y2="43872"/>
                        <a14:foregroundMark x1="3635" y1="43872" x2="8688" y2="78637"/>
                        <a14:foregroundMark x1="8688" y1="78637" x2="12766" y2="44387"/>
                        <a14:foregroundMark x1="12766" y1="44387" x2="11348" y2="93986"/>
                        <a14:foregroundMark x1="11348" y1="93986" x2="8599" y2="60767"/>
                        <a14:foregroundMark x1="8599" y1="60767" x2="3901" y2="87572"/>
                        <a14:foregroundMark x1="3901" y1="87572" x2="1950" y2="87228"/>
                        <a14:foregroundMark x1="96543" y1="3093" x2="96809" y2="95132"/>
                        <a14:foregroundMark x1="50709" y1="99599" x2="67021" y2="99828"/>
                        <a14:foregroundMark x1="67021" y1="99828" x2="79433" y2="99485"/>
                        <a14:foregroundMark x1="79433" y1="99485" x2="80230" y2="99255"/>
                        <a14:foregroundMark x1="84574" y1="18213" x2="84397" y2="12428"/>
                        <a14:foregroundMark x1="84397" y1="12829" x2="84131" y2="17927"/>
                        <a14:backgroundMark x1="18794" y1="13116" x2="21099" y2="58305"/>
                        <a14:backgroundMark x1="21099" y1="58305" x2="20301" y2="63288"/>
                        <a14:backgroundMark x1="18972" y1="12829" x2="44681" y2="12829"/>
                        <a14:backgroundMark x1="44681" y1="12829" x2="57979" y2="12428"/>
                        <a14:backgroundMark x1="57979" y1="12428" x2="82890" y2="12543"/>
                        <a14:backgroundMark x1="18794" y1="12428" x2="31206" y2="12142"/>
                        <a14:backgroundMark x1="31206" y1="12142" x2="33245" y2="12142"/>
                        <a14:backgroundMark x1="18351" y1="12428" x2="19681" y2="14490"/>
                        <a14:backgroundMark x1="18794" y1="12142" x2="18794" y2="12142"/>
                        <a14:backgroundMark x1="19858" y1="12142" x2="18174" y2="12142"/>
                        <a14:backgroundMark x1="73316" y1="12715" x2="82890" y2="12428"/>
                        <a14:backgroundMark x1="55053" y1="19702" x2="48493" y2="29381"/>
                        <a14:backgroundMark x1="48493" y1="29381" x2="61879" y2="26002"/>
                        <a14:backgroundMark x1="61879" y1="26002" x2="50355" y2="19416"/>
                        <a14:backgroundMark x1="50355" y1="19416" x2="43262" y2="26346"/>
                        <a14:backgroundMark x1="43262" y1="26346" x2="41933" y2="35395"/>
                        <a14:backgroundMark x1="41933" y1="35395" x2="53723" y2="27950"/>
                        <a14:backgroundMark x1="53723" y1="27950" x2="42996" y2="31672"/>
                        <a14:backgroundMark x1="42996" y1="31672" x2="35638" y2="47194"/>
                        <a14:backgroundMark x1="35638" y1="47194" x2="39716" y2="57388"/>
                        <a14:backgroundMark x1="39716" y1="57388" x2="56560" y2="46735"/>
                        <a14:backgroundMark x1="56560" y1="46735" x2="51507" y2="38259"/>
                        <a14:backgroundMark x1="51507" y1="38259" x2="36436" y2="55441"/>
                        <a14:backgroundMark x1="36436" y1="55441" x2="40514" y2="68041"/>
                        <a14:backgroundMark x1="40514" y1="68041" x2="55674" y2="58419"/>
                        <a14:backgroundMark x1="55674" y1="58419" x2="31117" y2="70218"/>
                        <a14:backgroundMark x1="31117" y1="70218" x2="46188" y2="66552"/>
                        <a14:backgroundMark x1="46188" y1="66552" x2="37057" y2="76460"/>
                        <a14:backgroundMark x1="37057" y1="76460" x2="27305" y2="81042"/>
                        <a14:backgroundMark x1="27305" y1="81042" x2="36436" y2="86082"/>
                        <a14:backgroundMark x1="36436" y1="86082" x2="48848" y2="86884"/>
                        <a14:backgroundMark x1="48848" y1="86884" x2="77039" y2="86082"/>
                        <a14:backgroundMark x1="77039" y1="86082" x2="80319" y2="77835"/>
                        <a14:backgroundMark x1="80319" y1="77835" x2="80142" y2="77262"/>
                        <a14:backgroundMark x1="19415" y1="76747" x2="19326" y2="84708"/>
                        <a14:backgroundMark x1="19326" y1="84708" x2="35993" y2="86884"/>
                        <a14:backgroundMark x1="21543" y1="78236" x2="19149" y2="86082"/>
                        <a14:backgroundMark x1="19149" y1="86082" x2="29876" y2="86770"/>
                        <a14:backgroundMark x1="18794" y1="85510" x2="20922" y2="87457"/>
                        <a14:backgroundMark x1="21099" y1="87457" x2="21809" y2="87457"/>
                        <a14:backgroundMark x1="18972" y1="87457" x2="18351" y2="87572"/>
                        <a14:backgroundMark x1="19415" y1="87285" x2="18617" y2="87285"/>
                        <a14:backgroundMark x1="19415" y1="87457" x2="18174" y2="87457"/>
                        <a14:backgroundMark x1="32358" y1="82474" x2="43262" y2="79038"/>
                        <a14:backgroundMark x1="43262" y1="79038" x2="31560" y2="83849"/>
                        <a14:backgroundMark x1="31560" y1="83849" x2="51684" y2="82302"/>
                        <a14:backgroundMark x1="51684" y1="82302" x2="38121" y2="83047"/>
                        <a14:backgroundMark x1="38121" y1="83047" x2="56383" y2="79782"/>
                        <a14:backgroundMark x1="56383" y1="79782" x2="42819" y2="82646"/>
                        <a14:backgroundMark x1="42819" y1="82646" x2="56294" y2="81100"/>
                        <a14:backgroundMark x1="56294" y1="81100" x2="35993" y2="85223"/>
                        <a14:backgroundMark x1="35993" y1="85223" x2="66667" y2="82990"/>
                        <a14:backgroundMark x1="66667" y1="82990" x2="49734" y2="84651"/>
                        <a14:backgroundMark x1="49734" y1="84651" x2="72695" y2="82302"/>
                        <a14:backgroundMark x1="72695" y1="82302" x2="57270" y2="82302"/>
                        <a14:backgroundMark x1="57270" y1="82302" x2="68883" y2="84135"/>
                        <a14:backgroundMark x1="68883" y1="84135" x2="54167" y2="85682"/>
                        <a14:backgroundMark x1="54167" y1="85682" x2="71454" y2="85682"/>
                        <a14:backgroundMark x1="71454" y1="85682" x2="50000" y2="85624"/>
                        <a14:backgroundMark x1="50000" y1="85624" x2="65248" y2="85911"/>
                        <a14:backgroundMark x1="65248" y1="85911" x2="42819" y2="85109"/>
                        <a14:backgroundMark x1="42819" y1="85109" x2="65071" y2="85796"/>
                        <a14:backgroundMark x1="65071" y1="85796" x2="51418" y2="85510"/>
                        <a14:backgroundMark x1="51418" y1="85510" x2="70567" y2="86197"/>
                        <a14:backgroundMark x1="70567" y1="86197" x2="53191" y2="86025"/>
                        <a14:backgroundMark x1="53191" y1="86025" x2="75089" y2="85968"/>
                        <a14:backgroundMark x1="75089" y1="85968" x2="47695" y2="85395"/>
                        <a14:backgroundMark x1="47695" y1="85395" x2="68351" y2="85281"/>
                        <a14:backgroundMark x1="68351" y1="85281" x2="52305" y2="85395"/>
                        <a14:backgroundMark x1="52305" y1="85395" x2="65691" y2="86426"/>
                        <a14:backgroundMark x1="65691" y1="86426" x2="77039" y2="82188"/>
                        <a14:backgroundMark x1="77039" y1="82188" x2="74823" y2="87572"/>
                        <a14:backgroundMark x1="76507" y1="84135" x2="78901" y2="77549"/>
                        <a14:backgroundMark x1="81826" y1="77262" x2="81028" y2="85223"/>
                        <a14:backgroundMark x1="81028" y1="85223" x2="78191" y2="75601"/>
                        <a14:backgroundMark x1="78191" y1="75601" x2="80851" y2="84250"/>
                        <a14:backgroundMark x1="80851" y1="84250" x2="76418" y2="73597"/>
                        <a14:backgroundMark x1="76418" y1="73597" x2="64007" y2="72967"/>
                        <a14:backgroundMark x1="64007" y1="72967" x2="60195" y2="80641"/>
                        <a14:backgroundMark x1="60195" y1="80641" x2="64894" y2="70905"/>
                        <a14:backgroundMark x1="64894" y1="70905" x2="57092" y2="58534"/>
                        <a14:backgroundMark x1="57092" y1="58534" x2="47163" y2="74685"/>
                        <a14:backgroundMark x1="47163" y1="74685" x2="62323" y2="65521"/>
                        <a14:backgroundMark x1="62323" y1="65521" x2="54610" y2="58591"/>
                        <a14:backgroundMark x1="54610" y1="58591" x2="44592" y2="66266"/>
                        <a14:backgroundMark x1="44592" y1="66266" x2="46631" y2="74628"/>
                        <a14:backgroundMark x1="46631" y1="74628" x2="56117" y2="64777"/>
                        <a14:backgroundMark x1="56117" y1="64777" x2="45390" y2="69817"/>
                        <a14:backgroundMark x1="45390" y1="69817" x2="48759" y2="67297"/>
                        <a14:backgroundMark x1="22872" y1="63459" x2="23936" y2="76060"/>
                        <a14:backgroundMark x1="23936" y1="76060" x2="32358" y2="68614"/>
                        <a14:backgroundMark x1="32358" y1="68614" x2="26684" y2="76919"/>
                        <a14:backgroundMark x1="26684" y1="76919" x2="35727" y2="67526"/>
                        <a14:backgroundMark x1="35727" y1="67526" x2="33511" y2="78580"/>
                        <a14:backgroundMark x1="33511" y1="78580" x2="40780" y2="71649"/>
                        <a14:backgroundMark x1="40780" y1="71649" x2="53546" y2="73482"/>
                        <a14:backgroundMark x1="53546" y1="73482" x2="34929" y2="79725"/>
                        <a14:backgroundMark x1="34929" y1="79725" x2="47074" y2="76289"/>
                        <a14:backgroundMark x1="47074" y1="76289" x2="32624" y2="80928"/>
                        <a14:backgroundMark x1="32624" y1="80928" x2="43972" y2="78465"/>
                        <a14:backgroundMark x1="43972" y1="78465" x2="31028" y2="82016"/>
                        <a14:backgroundMark x1="31028" y1="82016" x2="43528" y2="79210"/>
                        <a14:backgroundMark x1="43528" y1="79210" x2="30585" y2="83104"/>
                        <a14:backgroundMark x1="30585" y1="83104" x2="42996" y2="77778"/>
                        <a14:backgroundMark x1="42996" y1="77778" x2="50975" y2="69989"/>
                        <a14:backgroundMark x1="50975" y1="69989" x2="47961" y2="78694"/>
                        <a14:backgroundMark x1="47961" y1="78694" x2="50975" y2="67411"/>
                        <a14:backgroundMark x1="50975" y1="67411" x2="54433" y2="67526"/>
                        <a14:backgroundMark x1="72074" y1="82646" x2="66401" y2="66094"/>
                        <a14:backgroundMark x1="66401" y1="66094" x2="52039" y2="80871"/>
                        <a14:backgroundMark x1="52039" y1="80871" x2="57801" y2="70905"/>
                        <a14:backgroundMark x1="57801" y1="70905" x2="44326" y2="78236"/>
                        <a14:backgroundMark x1="44326" y1="78236" x2="53901" y2="72566"/>
                        <a14:backgroundMark x1="53901" y1="72566" x2="35550" y2="74971"/>
                        <a14:backgroundMark x1="35550" y1="74971" x2="26064" y2="80985"/>
                        <a14:backgroundMark x1="26064" y1="80985" x2="26684" y2="73024"/>
                        <a14:backgroundMark x1="26684" y1="73024" x2="24025" y2="81443"/>
                        <a14:backgroundMark x1="24025" y1="81443" x2="64982" y2="73482"/>
                        <a14:backgroundMark x1="64982" y1="73482" x2="69238" y2="81271"/>
                        <a14:backgroundMark x1="69238" y1="81271" x2="71897" y2="73196"/>
                        <a14:backgroundMark x1="71897" y1="73196" x2="69681" y2="81214"/>
                        <a14:backgroundMark x1="69681" y1="81214" x2="74911" y2="70962"/>
                        <a14:backgroundMark x1="74911" y1="70962" x2="71188" y2="81214"/>
                        <a14:backgroundMark x1="71188" y1="81214" x2="78103" y2="70389"/>
                        <a14:backgroundMark x1="78103" y1="70389" x2="77837" y2="71936"/>
                        <a14:backgroundMark x1="70567" y1="67411" x2="39184" y2="80985"/>
                        <a14:backgroundMark x1="39184" y1="80985" x2="67465" y2="77090"/>
                        <a14:backgroundMark x1="67465" y1="77090" x2="53280" y2="78751"/>
                        <a14:backgroundMark x1="53280" y1="78751" x2="63652" y2="74685"/>
                        <a14:backgroundMark x1="63652" y1="74685" x2="49734" y2="79152"/>
                        <a14:backgroundMark x1="49734" y1="79152" x2="65691" y2="76976"/>
                        <a14:backgroundMark x1="65691" y1="76976" x2="53989" y2="77434"/>
                        <a14:backgroundMark x1="69770" y1="73711" x2="69060" y2="69072"/>
                        <a14:backgroundMark x1="26418" y1="80298" x2="25000" y2="82474"/>
                        <a14:backgroundMark x1="68883" y1="73597" x2="68883" y2="75086"/>
                        <a14:backgroundMark x1="25177" y1="80871" x2="23936" y2="83448"/>
                        <a14:backgroundMark x1="22606" y1="81100" x2="25975" y2="83734"/>
                        <a14:backgroundMark x1="26241" y1="82761" x2="27039" y2="84822"/>
                        <a14:backgroundMark x1="28546" y1="82761" x2="25355" y2="84822"/>
                        <a14:backgroundMark x1="74202" y1="67010" x2="76507" y2="76117"/>
                        <a14:backgroundMark x1="76507" y1="76117" x2="79078" y2="73998"/>
                        <a14:backgroundMark x1="19858" y1="71363" x2="18883" y2="63631"/>
                        <a14:backgroundMark x1="18883" y1="63631" x2="18972" y2="63574"/>
                        <a14:backgroundMark x1="20479" y1="71936" x2="20745" y2="70962"/>
                        <a14:backgroundMark x1="18617" y1="72050" x2="18794" y2="66438"/>
                        <a14:backgroundMark x1="20301" y1="66438" x2="20301" y2="70676"/>
                        <a14:backgroundMark x1="18351" y1="65922" x2="19238" y2="71821"/>
                        <a14:backgroundMark x1="18617" y1="63688" x2="18440" y2="55326"/>
                        <a14:backgroundMark x1="18440" y1="55326" x2="18617" y2="55212"/>
                        <a14:backgroundMark x1="20301" y1="50401" x2="18617" y2="55613"/>
                        <a14:backgroundMark x1="18794" y1="60538" x2="18794" y2="62486"/>
                        <a14:backgroundMark x1="26862" y1="54639" x2="36879" y2="44502"/>
                        <a14:backgroundMark x1="36879" y1="44502" x2="25177" y2="58477"/>
                        <a14:backgroundMark x1="25177" y1="58477" x2="38209" y2="47480"/>
                        <a14:backgroundMark x1="38209" y1="47480" x2="25887" y2="58247"/>
                        <a14:backgroundMark x1="25887" y1="58247" x2="35993" y2="46564"/>
                        <a14:backgroundMark x1="35993" y1="46564" x2="24025" y2="55498"/>
                        <a14:backgroundMark x1="24025" y1="55498" x2="36082" y2="45246"/>
                        <a14:backgroundMark x1="36082" y1="45246" x2="24557" y2="52864"/>
                        <a14:backgroundMark x1="24557" y1="52864" x2="41401" y2="39003"/>
                        <a14:backgroundMark x1="41401" y1="39003" x2="20833" y2="52119"/>
                        <a14:backgroundMark x1="20833" y1="52119" x2="41667" y2="35911"/>
                        <a14:backgroundMark x1="41667" y1="35911" x2="32713" y2="43528"/>
                        <a14:backgroundMark x1="32713" y1="43528" x2="38564" y2="36541"/>
                        <a14:backgroundMark x1="38564" y1="36541" x2="28812" y2="46506"/>
                        <a14:backgroundMark x1="28812" y1="46506" x2="35284" y2="38202"/>
                        <a14:backgroundMark x1="35284" y1="38202" x2="28812" y2="47194"/>
                        <a14:backgroundMark x1="28812" y1="47194" x2="39362" y2="28179"/>
                        <a14:backgroundMark x1="39362" y1="28179" x2="28989" y2="45132"/>
                        <a14:backgroundMark x1="28989" y1="45132" x2="38830" y2="24284"/>
                        <a14:backgroundMark x1="38830" y1="24284" x2="26507" y2="45361"/>
                        <a14:backgroundMark x1="26507" y1="45361" x2="31206" y2="29725"/>
                        <a14:backgroundMark x1="31206" y1="29725" x2="27128" y2="40092"/>
                        <a14:backgroundMark x1="27128" y1="40092" x2="27837" y2="32302"/>
                        <a14:backgroundMark x1="27837" y1="32302" x2="25266" y2="41237"/>
                        <a14:backgroundMark x1="25266" y1="41237" x2="26152" y2="28121"/>
                        <a14:backgroundMark x1="26152" y1="28121" x2="24911" y2="39347"/>
                        <a14:backgroundMark x1="24911" y1="39347" x2="26507" y2="30756"/>
                        <a14:backgroundMark x1="26507" y1="30756" x2="24379" y2="38488"/>
                        <a14:backgroundMark x1="24379" y1="38488" x2="24025" y2="30412"/>
                        <a14:backgroundMark x1="24025" y1="30412" x2="21365" y2="38717"/>
                        <a14:backgroundMark x1="21365" y1="38717" x2="22518" y2="30641"/>
                        <a14:backgroundMark x1="22518" y1="30641" x2="21986" y2="40092"/>
                        <a14:backgroundMark x1="21986" y1="40092" x2="27394" y2="30298"/>
                        <a14:backgroundMark x1="27394" y1="30298" x2="28280" y2="40893"/>
                        <a14:backgroundMark x1="28280" y1="40893" x2="33067" y2="28293"/>
                        <a14:backgroundMark x1="33067" y1="28293" x2="31826" y2="39404"/>
                        <a14:backgroundMark x1="31826" y1="39404" x2="36436" y2="30126"/>
                        <a14:backgroundMark x1="36436" y1="30126" x2="34663" y2="41466"/>
                        <a14:backgroundMark x1="34663" y1="41466" x2="35993" y2="33219"/>
                        <a14:backgroundMark x1="35993" y1="33219" x2="38209" y2="42039"/>
                        <a14:backgroundMark x1="38209" y1="42039" x2="40957" y2="31157"/>
                        <a14:backgroundMark x1="40957" y1="31157" x2="41755" y2="40493"/>
                        <a14:backgroundMark x1="41755" y1="40493" x2="44770" y2="27090"/>
                        <a14:backgroundMark x1="44770" y1="27090" x2="46011" y2="38087"/>
                        <a14:backgroundMark x1="46011" y1="38087" x2="46188" y2="34937"/>
                        <a14:backgroundMark x1="40248" y1="40550" x2="39805" y2="57789"/>
                        <a14:backgroundMark x1="39805" y1="57789" x2="39982" y2="43643"/>
                        <a14:backgroundMark x1="39982" y1="43643" x2="34131" y2="57159"/>
                        <a14:backgroundMark x1="34131" y1="57159" x2="37589" y2="39003"/>
                        <a14:backgroundMark x1="37589" y1="39003" x2="32092" y2="56014"/>
                        <a14:backgroundMark x1="32092" y1="56014" x2="45035" y2="35338"/>
                        <a14:backgroundMark x1="45035" y1="35338" x2="26684" y2="68041"/>
                        <a14:backgroundMark x1="26684" y1="68041" x2="46454" y2="43986"/>
                        <a14:backgroundMark x1="46454" y1="43986" x2="32713" y2="60653"/>
                        <a14:backgroundMark x1="32713" y1="60653" x2="36170" y2="51604"/>
                        <a14:backgroundMark x1="36170" y1="51604" x2="27128" y2="74570"/>
                        <a14:backgroundMark x1="27128" y1="74570" x2="35372" y2="63688"/>
                        <a14:backgroundMark x1="35372" y1="63688" x2="28812" y2="70275"/>
                        <a14:backgroundMark x1="28812" y1="70275" x2="44060" y2="62486"/>
                        <a14:backgroundMark x1="48493" y1="59164" x2="44415" y2="67297"/>
                        <a14:backgroundMark x1="44415" y1="67297" x2="48138" y2="57560"/>
                        <a14:backgroundMark x1="48138" y1="57560" x2="31560" y2="70046"/>
                        <a14:backgroundMark x1="31560" y1="70046" x2="31560" y2="66151"/>
                        <a14:backgroundMark x1="41046" y1="53551" x2="46986" y2="62257"/>
                        <a14:backgroundMark x1="46986" y1="62257" x2="46720" y2="53551"/>
                        <a14:backgroundMark x1="46720" y1="53551" x2="43351" y2="63173"/>
                        <a14:backgroundMark x1="43351" y1="63173" x2="46277" y2="55556"/>
                        <a14:backgroundMark x1="46277" y1="55556" x2="41667" y2="65521"/>
                        <a14:backgroundMark x1="41667" y1="65521" x2="41312" y2="56930"/>
                        <a14:backgroundMark x1="41312" y1="56930" x2="43617" y2="67526"/>
                        <a14:backgroundMark x1="43617" y1="67526" x2="31117" y2="64891"/>
                        <a14:backgroundMark x1="31117" y1="64891" x2="24202" y2="71306"/>
                        <a14:backgroundMark x1="24202" y1="71306" x2="28723" y2="63688"/>
                        <a14:backgroundMark x1="28723" y1="63688" x2="28812" y2="66838"/>
                        <a14:backgroundMark x1="56117" y1="55498" x2="44770" y2="68270"/>
                        <a14:backgroundMark x1="44770" y1="68270" x2="46986" y2="50859"/>
                        <a14:backgroundMark x1="46986" y1="50859" x2="46365" y2="62257"/>
                        <a14:backgroundMark x1="46365" y1="62257" x2="50887" y2="50115"/>
                        <a14:backgroundMark x1="50887" y1="50115" x2="54876" y2="59107"/>
                        <a14:backgroundMark x1="54876" y1="59107" x2="53103" y2="48454"/>
                        <a14:backgroundMark x1="53103" y1="48454" x2="47784" y2="69301"/>
                        <a14:backgroundMark x1="47784" y1="69301" x2="46986" y2="45132"/>
                        <a14:backgroundMark x1="46986" y1="45132" x2="51862" y2="61798"/>
                        <a14:backgroundMark x1="51862" y1="61798" x2="52571" y2="45647"/>
                        <a14:backgroundMark x1="52571" y1="45647" x2="51950" y2="65006"/>
                        <a14:backgroundMark x1="51950" y1="65006" x2="47074" y2="39633"/>
                        <a14:backgroundMark x1="47074" y1="39633" x2="44238" y2="50286"/>
                        <a14:backgroundMark x1="44238" y1="50286" x2="47252" y2="31214"/>
                        <a14:backgroundMark x1="47252" y1="31214" x2="47872" y2="64204"/>
                        <a14:backgroundMark x1="47872" y1="64204" x2="47340" y2="34880"/>
                        <a14:backgroundMark x1="47340" y1="34880" x2="51773" y2="57331"/>
                        <a14:backgroundMark x1="51773" y1="57331" x2="48404" y2="44387"/>
                        <a14:backgroundMark x1="48404" y1="44387" x2="44681" y2="61627"/>
                        <a14:backgroundMark x1="44681" y1="61627" x2="42553" y2="38431"/>
                        <a14:backgroundMark x1="42553" y1="38431" x2="44504" y2="53551"/>
                        <a14:backgroundMark x1="44504" y1="53551" x2="44238" y2="43013"/>
                        <a14:backgroundMark x1="44238" y1="43013" x2="44770" y2="52921"/>
                        <a14:backgroundMark x1="44770" y1="52921" x2="44947" y2="35338"/>
                        <a14:backgroundMark x1="44947" y1="35338" x2="44947" y2="47652"/>
                        <a14:backgroundMark x1="44947" y1="47652" x2="44947" y2="35968"/>
                        <a14:backgroundMark x1="44947" y1="35968" x2="45124" y2="62257"/>
                        <a14:backgroundMark x1="45124" y1="62257" x2="39539" y2="38030"/>
                        <a14:backgroundMark x1="39539" y1="38030" x2="40691" y2="53608"/>
                        <a14:backgroundMark x1="40691" y1="53608" x2="50089" y2="61856"/>
                        <a14:backgroundMark x1="50089" y1="61856" x2="51507" y2="39920"/>
                        <a14:backgroundMark x1="51507" y1="39920" x2="57358" y2="66724"/>
                        <a14:backgroundMark x1="57358" y1="66724" x2="60461" y2="45934"/>
                        <a14:backgroundMark x1="60461" y1="45934" x2="61259" y2="61856"/>
                        <a14:backgroundMark x1="61259" y1="61856" x2="59929" y2="43013"/>
                        <a14:backgroundMark x1="59929" y1="43013" x2="56915" y2="61856"/>
                        <a14:backgroundMark x1="56915" y1="61856" x2="55674" y2="51432"/>
                        <a14:backgroundMark x1="55674" y1="51432" x2="54078" y2="63918"/>
                        <a14:backgroundMark x1="54078" y1="63918" x2="56028" y2="54696"/>
                        <a14:backgroundMark x1="56028" y1="54696" x2="55142" y2="62829"/>
                        <a14:backgroundMark x1="55142" y1="62829" x2="56738" y2="47995"/>
                        <a14:backgroundMark x1="56738" y1="47995" x2="50975" y2="67182"/>
                        <a14:backgroundMark x1="50975" y1="67182" x2="51862" y2="54296"/>
                        <a14:backgroundMark x1="51862" y1="54296" x2="51596" y2="67239"/>
                        <a14:backgroundMark x1="51596" y1="67239" x2="51950" y2="58820"/>
                        <a14:backgroundMark x1="51950" y1="58820" x2="56649" y2="66838"/>
                        <a14:backgroundMark x1="56649" y1="66838" x2="59309" y2="53723"/>
                        <a14:backgroundMark x1="59309" y1="53723" x2="47784" y2="71535"/>
                        <a14:backgroundMark x1="47784" y1="71535" x2="52926" y2="60825"/>
                        <a14:backgroundMark x1="52926" y1="60825" x2="50621" y2="70905"/>
                        <a14:backgroundMark x1="50621" y1="70905" x2="60638" y2="57331"/>
                        <a14:backgroundMark x1="60638" y1="57331" x2="53546" y2="70389"/>
                        <a14:backgroundMark x1="53546" y1="70389" x2="60018" y2="61226"/>
                        <a14:backgroundMark x1="60018" y1="61226" x2="53989" y2="70332"/>
                        <a14:backgroundMark x1="53989" y1="70332" x2="60018" y2="63288"/>
                        <a14:backgroundMark x1="60018" y1="63288" x2="52571" y2="72852"/>
                        <a14:backgroundMark x1="52571" y1="72852" x2="60993" y2="64777"/>
                        <a14:backgroundMark x1="60993" y1="64777" x2="60550" y2="73711"/>
                        <a14:backgroundMark x1="60550" y1="73711" x2="67730" y2="62486"/>
                        <a14:backgroundMark x1="67730" y1="62486" x2="61968" y2="71936"/>
                        <a14:backgroundMark x1="61968" y1="71936" x2="71454" y2="63288"/>
                        <a14:backgroundMark x1="71454" y1="63288" x2="65426" y2="75086"/>
                        <a14:backgroundMark x1="65426" y1="75086" x2="72429" y2="65006"/>
                        <a14:backgroundMark x1="72429" y1="65006" x2="67110" y2="75200"/>
                        <a14:backgroundMark x1="67110" y1="75200" x2="72606" y2="67125"/>
                        <a14:backgroundMark x1="72606" y1="67125" x2="66755" y2="78121"/>
                        <a14:backgroundMark x1="66755" y1="78121" x2="74202" y2="63001"/>
                        <a14:backgroundMark x1="74202" y1="63001" x2="68440" y2="77033"/>
                        <a14:backgroundMark x1="68440" y1="77033" x2="73759" y2="63116"/>
                        <a14:backgroundMark x1="73759" y1="63116" x2="72163" y2="71478"/>
                        <a14:backgroundMark x1="72163" y1="71478" x2="77748" y2="55899"/>
                        <a14:backgroundMark x1="77748" y1="55899" x2="71365" y2="66953"/>
                        <a14:backgroundMark x1="71365" y1="66953" x2="71188" y2="52119"/>
                        <a14:backgroundMark x1="71188" y1="52119" x2="66844" y2="64204"/>
                        <a14:backgroundMark x1="66844" y1="64204" x2="70567" y2="52577"/>
                        <a14:backgroundMark x1="70567" y1="52577" x2="65160" y2="61226"/>
                        <a14:backgroundMark x1="65160" y1="61226" x2="66755" y2="51260"/>
                        <a14:backgroundMark x1="65071" y1="40836" x2="67021" y2="58419"/>
                        <a14:backgroundMark x1="67021" y1="58419" x2="64007" y2="68099"/>
                        <a14:backgroundMark x1="64007" y1="68099" x2="62057" y2="59164"/>
                        <a14:backgroundMark x1="62057" y1="59164" x2="48050" y2="81901"/>
                        <a14:backgroundMark x1="48050" y1="81901" x2="67376" y2="48339"/>
                        <a14:backgroundMark x1="67376" y1="48339" x2="51330" y2="75716"/>
                        <a14:backgroundMark x1="51330" y1="75716" x2="60106" y2="51604"/>
                        <a14:backgroundMark x1="60106" y1="51604" x2="56206" y2="73310"/>
                        <a14:backgroundMark x1="56206" y1="73310" x2="59131" y2="66323"/>
                        <a14:backgroundMark x1="66312" y1="56472" x2="62766" y2="65865"/>
                        <a14:backgroundMark x1="62766" y1="65865" x2="64450" y2="60997"/>
                        <a14:backgroundMark x1="73759" y1="56186" x2="70035" y2="64032"/>
                        <a14:backgroundMark x1="70035" y1="64032" x2="72961" y2="62772"/>
                        <a14:backgroundMark x1="76507" y1="86483" x2="83067" y2="86483"/>
                        <a14:backgroundMark x1="76950" y1="85796" x2="80142" y2="84937"/>
                        <a14:backgroundMark x1="82270" y1="86884" x2="75443" y2="87171"/>
                        <a14:backgroundMark x1="78901" y1="84422" x2="80319" y2="86082"/>
                        <a14:backgroundMark x1="83067" y1="81558" x2="83067" y2="84708"/>
                        <a14:backgroundMark x1="81649" y1="86312" x2="75887" y2="86884"/>
                        <a14:backgroundMark x1="82890" y1="80298" x2="83067" y2="84708"/>
                        <a14:backgroundMark x1="81028" y1="78637" x2="77837" y2="60424"/>
                        <a14:backgroundMark x1="80585" y1="80298" x2="79521" y2="60538"/>
                        <a14:backgroundMark x1="81028" y1="80183" x2="80319" y2="60710"/>
                        <a14:backgroundMark x1="82447" y1="78522" x2="80319" y2="61798"/>
                        <a14:backgroundMark x1="80319" y1="61798" x2="81826" y2="71879"/>
                        <a14:backgroundMark x1="81826" y1="71879" x2="77571" y2="64261"/>
                        <a14:backgroundMark x1="77571" y1="64261" x2="75887" y2="76460"/>
                        <a14:backgroundMark x1="75887" y1="76460" x2="75089" y2="68729"/>
                        <a14:backgroundMark x1="75089" y1="68729" x2="78723" y2="60767"/>
                        <a14:backgroundMark x1="78723" y1="60767" x2="75975" y2="71707"/>
                        <a14:backgroundMark x1="75975" y1="71707" x2="75266" y2="57446"/>
                        <a14:backgroundMark x1="75266" y1="57446" x2="75887" y2="69759"/>
                        <a14:backgroundMark x1="75887" y1="69759" x2="76241" y2="60710"/>
                        <a14:backgroundMark x1="76241" y1="60710" x2="78635" y2="71191"/>
                        <a14:backgroundMark x1="78635" y1="71191" x2="78191" y2="71134"/>
                        <a14:backgroundMark x1="78457" y1="72509" x2="83067" y2="77835"/>
                        <a14:backgroundMark x1="79078" y1="70962" x2="79078" y2="72222"/>
                        <a14:backgroundMark x1="82270" y1="71249" x2="82890" y2="72050"/>
                        <a14:backgroundMark x1="83067" y1="70848" x2="82890" y2="77950"/>
                        <a14:backgroundMark x1="82890" y1="72509" x2="78635" y2="32990"/>
                        <a14:backgroundMark x1="83067" y1="71249" x2="81028" y2="43414"/>
                        <a14:backgroundMark x1="78191" y1="52463" x2="79610" y2="62371"/>
                        <a14:backgroundMark x1="79610" y1="62371" x2="81028" y2="53780"/>
                        <a14:backgroundMark x1="81028" y1="53780" x2="79078" y2="63517"/>
                        <a14:backgroundMark x1="79078" y1="63517" x2="79078" y2="55097"/>
                        <a14:backgroundMark x1="79078" y1="55097" x2="78635" y2="62887"/>
                        <a14:backgroundMark x1="78635" y1="62887" x2="79965" y2="60997"/>
                        <a14:backgroundMark x1="83333" y1="72738" x2="83245" y2="48282"/>
                        <a14:backgroundMark x1="83245" y1="48282" x2="82447" y2="47251"/>
                        <a14:backgroundMark x1="30053" y1="22279" x2="25177" y2="21879"/>
                        <a14:backgroundMark x1="23670" y1="16151" x2="25355" y2="25315"/>
                        <a14:backgroundMark x1="20922" y1="21592" x2="22163" y2="23253"/>
                        <a14:backgroundMark x1="21543" y1="16266" x2="20479" y2="18442"/>
                        <a14:backgroundMark x1="21099" y1="14605" x2="22429" y2="19702"/>
                        <a14:backgroundMark x1="21099" y1="18041" x2="22163" y2="21191"/>
                        <a14:backgroundMark x1="20922" y1="15578" x2="20922" y2="20275"/>
                        <a14:backgroundMark x1="21099" y1="14605" x2="26241" y2="14605"/>
                        <a14:backgroundMark x1="21809" y1="20389" x2="21543" y2="22852"/>
                        <a14:backgroundMark x1="22429" y1="15063" x2="22872" y2="18328"/>
                        <a14:backgroundMark x1="21365" y1="15178" x2="31738" y2="19588"/>
                        <a14:backgroundMark x1="31738" y1="19588" x2="33865" y2="24800"/>
                        <a14:backgroundMark x1="30940" y1="24227" x2="28103" y2="30813"/>
                        <a14:backgroundMark x1="34486" y1="25716" x2="28369" y2="29553"/>
                        <a14:backgroundMark x1="37500" y1="22050" x2="35550" y2="28351"/>
                        <a14:backgroundMark x1="31738" y1="16151" x2="45124" y2="21077"/>
                        <a14:backgroundMark x1="32979" y1="24628" x2="35550" y2="25601"/>
                        <a14:backgroundMark x1="44238" y1="21592" x2="37943" y2="28236"/>
                        <a14:backgroundMark x1="37943" y1="28236" x2="37943" y2="28351"/>
                        <a14:backgroundMark x1="38298" y1="24227" x2="42110" y2="24513"/>
                        <a14:backgroundMark x1="30940" y1="15750" x2="37677" y2="23826"/>
                        <a14:backgroundMark x1="24734" y1="18213" x2="31294" y2="22967"/>
                        <a14:backgroundMark x1="39805" y1="15979" x2="35106" y2="21879"/>
                        <a14:backgroundMark x1="33865" y1="12829" x2="44504" y2="12543"/>
                        <a14:backgroundMark x1="28103" y1="15178" x2="41489" y2="14777"/>
                        <a14:backgroundMark x1="41489" y1="14777" x2="41933" y2="14777"/>
                        <a14:backgroundMark x1="34929" y1="15750" x2="42819" y2="17068"/>
                        <a14:backgroundMark x1="45567" y1="14891" x2="55319" y2="17927"/>
                        <a14:backgroundMark x1="37677" y1="19129" x2="40869" y2="24513"/>
                        <a14:backgroundMark x1="44681" y1="14777" x2="51684" y2="19817"/>
                        <a14:backgroundMark x1="47252" y1="16552" x2="45745" y2="22165"/>
                        <a14:backgroundMark x1="47252" y1="17354" x2="45567" y2="22738"/>
                        <a14:backgroundMark x1="61702" y1="15750" x2="65248" y2="24284"/>
                        <a14:backgroundMark x1="65248" y1="24284" x2="64450" y2="28866"/>
                        <a14:backgroundMark x1="67996" y1="24628" x2="67376" y2="32932"/>
                        <a14:backgroundMark x1="67376" y1="32932" x2="50443" y2="34765"/>
                        <a14:backgroundMark x1="50443" y1="27262" x2="53635" y2="35739"/>
                        <a14:backgroundMark x1="44504" y1="25200" x2="51152" y2="32932"/>
                        <a14:backgroundMark x1="51152" y1="32932" x2="51507" y2="36712"/>
                        <a14:backgroundMark x1="52748" y1="23540" x2="57447" y2="25888"/>
                        <a14:backgroundMark x1="58511" y1="20504" x2="63121" y2="26117"/>
                        <a14:backgroundMark x1="52748" y1="29038" x2="62500" y2="32875"/>
                        <a14:backgroundMark x1="65248" y1="27262" x2="60195" y2="35739"/>
                        <a14:backgroundMark x1="55496" y1="43127" x2="60816" y2="37113"/>
                        <a14:backgroundMark x1="66135" y1="33162" x2="61879" y2="41237"/>
                        <a14:backgroundMark x1="51684" y1="33677" x2="65071" y2="45475"/>
                        <a14:backgroundMark x1="52748" y1="42440" x2="65071" y2="34937"/>
                        <a14:backgroundMark x1="65691" y1="36712" x2="54610" y2="42039"/>
                        <a14:backgroundMark x1="54610" y1="42039" x2="52305" y2="44387"/>
                        <a14:backgroundMark x1="66135" y1="31214" x2="69060" y2="46564"/>
                        <a14:backgroundMark x1="72252" y1="32302" x2="76064" y2="44101"/>
                        <a14:backgroundMark x1="69947" y1="34937" x2="74025" y2="50401"/>
                        <a14:backgroundMark x1="66135" y1="35452" x2="74202" y2="45590"/>
                        <a14:backgroundMark x1="74202" y1="45590" x2="74379" y2="52864"/>
                        <a14:backgroundMark x1="67642" y1="47136" x2="74379" y2="52463"/>
                        <a14:backgroundMark x1="77837" y1="30527" x2="74645" y2="45074"/>
                        <a14:backgroundMark x1="79078" y1="24513" x2="81738" y2="32532"/>
                        <a14:backgroundMark x1="81738" y1="32532" x2="79787" y2="40722"/>
                        <a14:backgroundMark x1="79787" y1="40722" x2="80142" y2="41352"/>
                        <a14:backgroundMark x1="75887" y1="23654" x2="74645" y2="32532"/>
                        <a14:backgroundMark x1="74645" y1="32532" x2="69504" y2="36827"/>
                        <a14:backgroundMark x1="67199" y1="22566" x2="72872" y2="29439"/>
                        <a14:backgroundMark x1="72872" y1="29439" x2="67996" y2="36598"/>
                        <a14:backgroundMark x1="67996" y1="36598" x2="65514" y2="38087"/>
                        <a14:backgroundMark x1="66755" y1="33963" x2="73759" y2="33391"/>
                        <a14:backgroundMark x1="71188" y1="22451" x2="74202" y2="34479"/>
                        <a14:backgroundMark x1="57447" y1="17239" x2="69770" y2="16266"/>
                        <a14:backgroundMark x1="53369" y1="14089" x2="70567" y2="15178"/>
                        <a14:backgroundMark x1="33688" y1="12428" x2="54876" y2="12428"/>
                        <a14:backgroundMark x1="60638" y1="12314" x2="79965" y2="12543"/>
                        <a14:backgroundMark x1="51950" y1="15865" x2="63121" y2="17526"/>
                        <a14:backgroundMark x1="70833" y1="15464" x2="67199" y2="24055"/>
                        <a14:backgroundMark x1="67199" y1="24055" x2="66755" y2="24227"/>
                        <a14:backgroundMark x1="77394" y1="16380" x2="77128" y2="24456"/>
                        <a14:backgroundMark x1="77128" y1="24456" x2="74645" y2="26403"/>
                        <a14:backgroundMark x1="75266" y1="17640" x2="73138" y2="26690"/>
                        <a14:backgroundMark x1="75443" y1="18213" x2="74025" y2="30241"/>
                        <a14:backgroundMark x1="79965" y1="17755" x2="80762" y2="29954"/>
                        <a14:backgroundMark x1="68883" y1="18041" x2="73316" y2="21191"/>
                        <a14:backgroundMark x1="74823" y1="14490" x2="81649" y2="19416"/>
                        <a14:backgroundMark x1="64184" y1="12543" x2="74645" y2="12428"/>
                        <a14:backgroundMark x1="61702" y1="12027" x2="81826" y2="12715"/>
                        <a14:backgroundMark x1="81028" y1="13688" x2="79699" y2="16953"/>
                        <a14:backgroundMark x1="76330" y1="12715" x2="81826" y2="12314"/>
                        <a14:backgroundMark x1="75709" y1="12715" x2="79255" y2="15063"/>
                        <a14:backgroundMark x1="73138" y1="12142" x2="83067" y2="12428"/>
                        <a14:backgroundMark x1="82890" y1="12715" x2="82713" y2="19015"/>
                        <a14:backgroundMark x1="83067" y1="12142" x2="83195" y2="12803"/>
                        <a14:backgroundMark x1="83116" y1="17904" x2="82270" y2="22738"/>
                        <a14:backgroundMark x1="82146" y1="12598" x2="83067" y2="12428"/>
                        <a14:backgroundMark x1="79965" y1="13001" x2="81265" y2="12761"/>
                        <a14:backgroundMark x1="83511" y1="12314" x2="83422" y2="12808"/>
                        <a14:backgroundMark x1="82602" y1="17893" x2="80142" y2="47423"/>
                        <a14:backgroundMark x1="83067" y1="12314" x2="83027" y2="12799"/>
                        <a14:backgroundMark x1="77128" y1="38202" x2="78635" y2="50802"/>
                        <a14:backgroundMark x1="78191" y1="24914" x2="79521" y2="34479"/>
                        <a14:backgroundMark x1="76950" y1="19301" x2="77128" y2="29725"/>
                        <a14:backgroundMark x1="81028" y1="25888" x2="81028" y2="43013"/>
                        <a14:backgroundMark x1="81028" y1="43013" x2="81028" y2="43013"/>
                        <a14:backgroundMark x1="82447" y1="33562" x2="82447" y2="49427"/>
                        <a14:backgroundMark x1="82447" y1="49427" x2="83333" y2="50974"/>
                        <a14:backgroundMark x1="81649" y1="49313" x2="82270" y2="54410"/>
                        <a14:backgroundMark x1="82004" y1="53723" x2="82004" y2="59737"/>
                        <a14:backgroundMark x1="82713" y1="58247" x2="82270" y2="62772"/>
                        <a14:backgroundMark x1="83333" y1="60997" x2="83333" y2="69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96" y="341453"/>
            <a:ext cx="3989408" cy="617509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9E943-609B-4BBF-955A-23E3219B5F36}"/>
              </a:ext>
            </a:extLst>
          </p:cNvPr>
          <p:cNvSpPr/>
          <p:nvPr/>
        </p:nvSpPr>
        <p:spPr>
          <a:xfrm>
            <a:off x="7627434" y="0"/>
            <a:ext cx="45296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93BD7E-3EB8-44C7-994D-AD1FA3D86AA1}"/>
              </a:ext>
            </a:extLst>
          </p:cNvPr>
          <p:cNvSpPr/>
          <p:nvPr/>
        </p:nvSpPr>
        <p:spPr>
          <a:xfrm>
            <a:off x="3468029" y="6502030"/>
            <a:ext cx="45296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A31E82-EA00-45A0-9ABA-40B52BBFD369}"/>
              </a:ext>
            </a:extLst>
          </p:cNvPr>
          <p:cNvSpPr/>
          <p:nvPr/>
        </p:nvSpPr>
        <p:spPr>
          <a:xfrm>
            <a:off x="0" y="0"/>
            <a:ext cx="45296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4232D3-8F91-4F7D-8D8A-28EE4B751E11}"/>
              </a:ext>
            </a:extLst>
          </p:cNvPr>
          <p:cNvSpPr/>
          <p:nvPr/>
        </p:nvSpPr>
        <p:spPr>
          <a:xfrm>
            <a:off x="3728316" y="-6503844"/>
            <a:ext cx="45296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-0.12305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3.33333E-6 L -0.21653 -3.33333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2857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53 -3.33333E-6 L -0.21575 -0.99583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C751D54-50AF-469D-BB59-7425620AD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27" y="4126896"/>
            <a:ext cx="908025" cy="908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1B485D-FCB9-4235-B3A8-2EA810255F53}"/>
              </a:ext>
            </a:extLst>
          </p:cNvPr>
          <p:cNvGrpSpPr/>
          <p:nvPr/>
        </p:nvGrpSpPr>
        <p:grpSpPr>
          <a:xfrm>
            <a:off x="343066" y="-10274"/>
            <a:ext cx="20840089" cy="6619313"/>
            <a:chOff x="0" y="-220354"/>
            <a:chExt cx="20840089" cy="6619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E1FB41-8205-4EFA-A4A3-DF9F6BDB4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5"/>
            <a:stretch/>
          </p:blipFill>
          <p:spPr>
            <a:xfrm>
              <a:off x="0" y="-196793"/>
              <a:ext cx="8784614" cy="657219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4A75BD-CD4C-4FB1-B374-6823C17BE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52"/>
            <a:stretch/>
          </p:blipFill>
          <p:spPr>
            <a:xfrm>
              <a:off x="12019939" y="-220354"/>
              <a:ext cx="8820150" cy="6619313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0A78FF2-3CDE-4E52-B756-E6E1817489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8"/>
          <a:stretch/>
        </p:blipFill>
        <p:spPr>
          <a:xfrm>
            <a:off x="8790678" y="5166359"/>
            <a:ext cx="1458122" cy="105102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2300F9-465E-4977-A3D4-71AC7D62C713}"/>
              </a:ext>
            </a:extLst>
          </p:cNvPr>
          <p:cNvGrpSpPr/>
          <p:nvPr/>
        </p:nvGrpSpPr>
        <p:grpSpPr>
          <a:xfrm>
            <a:off x="16305088" y="4658360"/>
            <a:ext cx="3545013" cy="1539240"/>
            <a:chOff x="16305088" y="4658360"/>
            <a:chExt cx="3545013" cy="15392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9A9F92-3DCF-4C1D-A82C-00E9076CBC9B}"/>
                </a:ext>
              </a:extLst>
            </p:cNvPr>
            <p:cNvSpPr/>
            <p:nvPr/>
          </p:nvSpPr>
          <p:spPr>
            <a:xfrm>
              <a:off x="17204268" y="4658360"/>
              <a:ext cx="694266" cy="153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E91EE7-1CBC-4DDB-A240-2036E94C1562}"/>
                </a:ext>
              </a:extLst>
            </p:cNvPr>
            <p:cNvSpPr/>
            <p:nvPr/>
          </p:nvSpPr>
          <p:spPr>
            <a:xfrm>
              <a:off x="17733433" y="5880100"/>
              <a:ext cx="2116668" cy="317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E25A27-BFC6-4745-AA61-615CABD84DA0}"/>
                </a:ext>
              </a:extLst>
            </p:cNvPr>
            <p:cNvSpPr/>
            <p:nvPr/>
          </p:nvSpPr>
          <p:spPr>
            <a:xfrm>
              <a:off x="16305088" y="4921322"/>
              <a:ext cx="868358" cy="1266004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4CEF4D-55C4-452D-B374-1103A89E2C49}"/>
                </a:ext>
              </a:extLst>
            </p:cNvPr>
            <p:cNvSpPr/>
            <p:nvPr/>
          </p:nvSpPr>
          <p:spPr>
            <a:xfrm>
              <a:off x="17979775" y="5003515"/>
              <a:ext cx="1654140" cy="8322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FCC3E8-B17A-462C-B837-59029A332481}"/>
                </a:ext>
              </a:extLst>
            </p:cNvPr>
            <p:cNvSpPr/>
            <p:nvPr/>
          </p:nvSpPr>
          <p:spPr>
            <a:xfrm>
              <a:off x="18389029" y="5022351"/>
              <a:ext cx="823645" cy="8133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3CE8574-291B-4FE8-95A4-AB732471E802}"/>
                </a:ext>
              </a:extLst>
            </p:cNvPr>
            <p:cNvCxnSpPr>
              <a:stCxn id="13" idx="0"/>
              <a:endCxn id="13" idx="2"/>
            </p:cNvCxnSpPr>
            <p:nvPr/>
          </p:nvCxnSpPr>
          <p:spPr>
            <a:xfrm>
              <a:off x="18800852" y="5022351"/>
              <a:ext cx="0" cy="81337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2043680-F85C-477A-A934-7EAA3AA4D6ED}"/>
                </a:ext>
              </a:extLst>
            </p:cNvPr>
            <p:cNvCxnSpPr>
              <a:stCxn id="13" idx="1"/>
              <a:endCxn id="13" idx="3"/>
            </p:cNvCxnSpPr>
            <p:nvPr/>
          </p:nvCxnSpPr>
          <p:spPr>
            <a:xfrm>
              <a:off x="18389029" y="5429036"/>
              <a:ext cx="82364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F3827E-F911-4B9B-A598-9BF4D22A929C}"/>
              </a:ext>
            </a:extLst>
          </p:cNvPr>
          <p:cNvSpPr txBox="1"/>
          <p:nvPr/>
        </p:nvSpPr>
        <p:spPr>
          <a:xfrm>
            <a:off x="4337345" y="3244334"/>
            <a:ext cx="351731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우리집의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미세먼지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는 어떻게 알아</a:t>
            </a:r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1D8AB-E587-49D4-993E-0BDBD415263A}"/>
              </a:ext>
            </a:extLst>
          </p:cNvPr>
          <p:cNvSpPr txBox="1"/>
          <p:nvPr/>
        </p:nvSpPr>
        <p:spPr>
          <a:xfrm>
            <a:off x="4339172" y="3244334"/>
            <a:ext cx="351366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그래서 나온 것이 바로</a:t>
            </a:r>
            <a:endParaRPr lang="en-US" altLang="ko-KR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3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85091 1.48148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5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0.84857 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3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5899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99 -1.11111E-6 L -0.0974 -1.11111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67658FD-5F98-4166-ABC9-2AF6A39EB9C7}"/>
              </a:ext>
            </a:extLst>
          </p:cNvPr>
          <p:cNvGrpSpPr/>
          <p:nvPr/>
        </p:nvGrpSpPr>
        <p:grpSpPr>
          <a:xfrm>
            <a:off x="4636168" y="1969168"/>
            <a:ext cx="2919664" cy="2919664"/>
            <a:chOff x="4013200" y="990600"/>
            <a:chExt cx="4165600" cy="41656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F837C7-CBC6-4EB4-A8D9-3763995C679D}"/>
                </a:ext>
              </a:extLst>
            </p:cNvPr>
            <p:cNvSpPr/>
            <p:nvPr/>
          </p:nvSpPr>
          <p:spPr>
            <a:xfrm>
              <a:off x="4013200" y="990600"/>
              <a:ext cx="4165600" cy="4165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0D0A109-A64B-4CA0-8C8E-5E6D7DAB2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257" y="1550557"/>
              <a:ext cx="2969486" cy="29694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059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6D3C2D-2321-4CF9-BA37-58B552B38D4E}"/>
              </a:ext>
            </a:extLst>
          </p:cNvPr>
          <p:cNvGrpSpPr/>
          <p:nvPr/>
        </p:nvGrpSpPr>
        <p:grpSpPr>
          <a:xfrm>
            <a:off x="1798767" y="-10274"/>
            <a:ext cx="8820150" cy="6619313"/>
            <a:chOff x="12363005" y="-10274"/>
            <a:chExt cx="8820150" cy="661931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4A75BD-CD4C-4FB1-B374-6823C17BE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52"/>
            <a:stretch/>
          </p:blipFill>
          <p:spPr>
            <a:xfrm>
              <a:off x="12363005" y="-10274"/>
              <a:ext cx="8820150" cy="661931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A78FF2-3CDE-4E52-B756-E6E181748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8"/>
            <a:stretch/>
          </p:blipFill>
          <p:spPr>
            <a:xfrm>
              <a:off x="17934678" y="5166359"/>
              <a:ext cx="1458122" cy="1051029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2300F9-465E-4977-A3D4-71AC7D62C713}"/>
                </a:ext>
              </a:extLst>
            </p:cNvPr>
            <p:cNvGrpSpPr/>
            <p:nvPr/>
          </p:nvGrpSpPr>
          <p:grpSpPr>
            <a:xfrm>
              <a:off x="16305088" y="4658360"/>
              <a:ext cx="3545013" cy="1539240"/>
              <a:chOff x="16305088" y="4658360"/>
              <a:chExt cx="3545013" cy="153924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29A9F92-3DCF-4C1D-A82C-00E9076CBC9B}"/>
                  </a:ext>
                </a:extLst>
              </p:cNvPr>
              <p:cNvSpPr/>
              <p:nvPr/>
            </p:nvSpPr>
            <p:spPr>
              <a:xfrm>
                <a:off x="17204268" y="4658360"/>
                <a:ext cx="694266" cy="1539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AE91EE7-1CBC-4DDB-A240-2036E94C1562}"/>
                  </a:ext>
                </a:extLst>
              </p:cNvPr>
              <p:cNvSpPr/>
              <p:nvPr/>
            </p:nvSpPr>
            <p:spPr>
              <a:xfrm>
                <a:off x="17733433" y="5880100"/>
                <a:ext cx="2116668" cy="317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3E25A27-BFC6-4745-AA61-615CABD84DA0}"/>
                  </a:ext>
                </a:extLst>
              </p:cNvPr>
              <p:cNvSpPr/>
              <p:nvPr/>
            </p:nvSpPr>
            <p:spPr>
              <a:xfrm>
                <a:off x="16305088" y="4921322"/>
                <a:ext cx="868358" cy="126600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4CEF4D-55C4-452D-B374-1103A89E2C49}"/>
                  </a:ext>
                </a:extLst>
              </p:cNvPr>
              <p:cNvSpPr/>
              <p:nvPr/>
            </p:nvSpPr>
            <p:spPr>
              <a:xfrm>
                <a:off x="17979775" y="5003515"/>
                <a:ext cx="1654140" cy="832206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FCC3E8-B17A-462C-B837-59029A332481}"/>
                  </a:ext>
                </a:extLst>
              </p:cNvPr>
              <p:cNvSpPr/>
              <p:nvPr/>
            </p:nvSpPr>
            <p:spPr>
              <a:xfrm>
                <a:off x="18389029" y="5022351"/>
                <a:ext cx="823645" cy="81337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33CE8574-291B-4FE8-95A4-AB732471E802}"/>
                  </a:ext>
                </a:extLst>
              </p:cNvPr>
              <p:cNvCxnSpPr>
                <a:stCxn id="13" idx="0"/>
                <a:endCxn id="13" idx="2"/>
              </p:cNvCxnSpPr>
              <p:nvPr/>
            </p:nvCxnSpPr>
            <p:spPr>
              <a:xfrm>
                <a:off x="18800852" y="5022351"/>
                <a:ext cx="0" cy="81337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2043680-F85C-477A-A934-7EAA3AA4D6ED}"/>
                  </a:ext>
                </a:extLst>
              </p:cNvPr>
              <p:cNvCxnSpPr>
                <a:stCxn id="13" idx="1"/>
                <a:endCxn id="13" idx="3"/>
              </p:cNvCxnSpPr>
              <p:nvPr/>
            </p:nvCxnSpPr>
            <p:spPr>
              <a:xfrm>
                <a:off x="18389029" y="5429036"/>
                <a:ext cx="82364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C060AE-BE71-4BD7-AC41-A53070C3415A}"/>
              </a:ext>
            </a:extLst>
          </p:cNvPr>
          <p:cNvGrpSpPr/>
          <p:nvPr/>
        </p:nvGrpSpPr>
        <p:grpSpPr>
          <a:xfrm>
            <a:off x="7726095" y="4413695"/>
            <a:ext cx="706336" cy="706336"/>
            <a:chOff x="4013200" y="990600"/>
            <a:chExt cx="4165600" cy="41656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1D908E5-0F1D-413A-AFD5-4833C7A3F34C}"/>
                </a:ext>
              </a:extLst>
            </p:cNvPr>
            <p:cNvSpPr/>
            <p:nvPr/>
          </p:nvSpPr>
          <p:spPr>
            <a:xfrm>
              <a:off x="4013200" y="990600"/>
              <a:ext cx="4165600" cy="4165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0C440-DDF2-424A-B5D1-B14644EE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257" y="1550557"/>
              <a:ext cx="2969486" cy="29694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AE11545-8911-4EFB-8B04-2B4E5C1586E9}"/>
              </a:ext>
            </a:extLst>
          </p:cNvPr>
          <p:cNvGrpSpPr/>
          <p:nvPr/>
        </p:nvGrpSpPr>
        <p:grpSpPr>
          <a:xfrm>
            <a:off x="4636168" y="1969168"/>
            <a:ext cx="2919664" cy="2919664"/>
            <a:chOff x="4013200" y="990600"/>
            <a:chExt cx="4165600" cy="41656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9CB7CC5-F929-4DFD-86D8-0F2BADE22CB0}"/>
                </a:ext>
              </a:extLst>
            </p:cNvPr>
            <p:cNvSpPr/>
            <p:nvPr/>
          </p:nvSpPr>
          <p:spPr>
            <a:xfrm>
              <a:off x="4013200" y="990600"/>
              <a:ext cx="4165600" cy="4165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18EAE63-92F9-4810-8F9F-C1F2A774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257" y="1550557"/>
              <a:ext cx="2969486" cy="29694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229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13724 -0.1643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-82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600" fill="hold"/>
                                        <p:tgtEl>
                                          <p:spTgt spid="2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0A7603-2AF7-4616-B22C-EE5397A4FB9E}"/>
              </a:ext>
            </a:extLst>
          </p:cNvPr>
          <p:cNvSpPr/>
          <p:nvPr/>
        </p:nvSpPr>
        <p:spPr>
          <a:xfrm>
            <a:off x="4167187" y="0"/>
            <a:ext cx="3857624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4B759A-4E93-44F9-8EF9-4B1AC60A68BF}"/>
              </a:ext>
            </a:extLst>
          </p:cNvPr>
          <p:cNvSpPr/>
          <p:nvPr/>
        </p:nvSpPr>
        <p:spPr>
          <a:xfrm>
            <a:off x="4636168" y="1969168"/>
            <a:ext cx="2919664" cy="29196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355446-8DBA-4136-A872-282A6D20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45" y="2361641"/>
            <a:ext cx="2081309" cy="2081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36A781-A7E1-452D-84E6-121DF5702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B2821-0E49-4FA7-9658-240B9F3F8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81" y="2516093"/>
            <a:ext cx="1755219" cy="1755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7A2A5D-2A70-4A94-8146-4F004EBA9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21" y="2516093"/>
            <a:ext cx="1896409" cy="1896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BC8EA9-05A2-4D69-A5CF-A2F6FC284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1" y="2445498"/>
            <a:ext cx="1896409" cy="1896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728C22-2874-4F72-B500-A754BF338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50" y="2516093"/>
            <a:ext cx="1755219" cy="1755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0B8163-825C-4C06-8453-3268D1A05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20" y="2516093"/>
            <a:ext cx="1755219" cy="17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9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BC8EA9-05A2-4D69-A5CF-A2F6FC28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1" y="2456649"/>
            <a:ext cx="1896409" cy="189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FCCEB-FE05-4B30-B275-782DC5E7C2A0}"/>
              </a:ext>
            </a:extLst>
          </p:cNvPr>
          <p:cNvSpPr txBox="1"/>
          <p:nvPr/>
        </p:nvSpPr>
        <p:spPr>
          <a:xfrm>
            <a:off x="5370487" y="4668456"/>
            <a:ext cx="1451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매우 좋음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 ~ 30</a:t>
            </a:r>
            <a:endParaRPr lang="ko-KR" altLang="en-US" sz="2400" dirty="0">
              <a:solidFill>
                <a:srgbClr val="4E45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34505 0.00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1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A4E573-3CD7-4340-B09B-35253CD6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96" y="2516093"/>
            <a:ext cx="1896409" cy="1896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F513F-E2EC-432A-B16E-338B620796B3}"/>
              </a:ext>
            </a:extLst>
          </p:cNvPr>
          <p:cNvSpPr txBox="1"/>
          <p:nvPr/>
        </p:nvSpPr>
        <p:spPr>
          <a:xfrm>
            <a:off x="5412166" y="4668456"/>
            <a:ext cx="1367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보통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31 ~ 80</a:t>
            </a:r>
            <a:endParaRPr lang="ko-KR" altLang="en-US" sz="2400" dirty="0">
              <a:solidFill>
                <a:srgbClr val="4E45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2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EEE9DF50-E65D-4F11-91FE-970031F1E0D8}"/>
              </a:ext>
            </a:extLst>
          </p:cNvPr>
          <p:cNvGrpSpPr/>
          <p:nvPr/>
        </p:nvGrpSpPr>
        <p:grpSpPr>
          <a:xfrm>
            <a:off x="0" y="-383209"/>
            <a:ext cx="12192000" cy="7241209"/>
            <a:chOff x="0" y="-383209"/>
            <a:chExt cx="12192000" cy="72412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B8A88AD-3635-4499-B610-EB963BDBB4EF}"/>
                </a:ext>
              </a:extLst>
            </p:cNvPr>
            <p:cNvGrpSpPr/>
            <p:nvPr/>
          </p:nvGrpSpPr>
          <p:grpSpPr>
            <a:xfrm>
              <a:off x="0" y="-383209"/>
              <a:ext cx="12186108" cy="3629630"/>
              <a:chOff x="-19013" y="-1043609"/>
              <a:chExt cx="12186108" cy="362963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8A7308D-8865-41A3-A798-DFBF47C00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2" b="6950"/>
              <a:stretch/>
            </p:blipFill>
            <p:spPr>
              <a:xfrm>
                <a:off x="4857787" y="-1043609"/>
                <a:ext cx="2438400" cy="362963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E072E9B-FDF5-4395-B12A-2719F797D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2" r="15237" b="20081"/>
              <a:stretch/>
            </p:blipFill>
            <p:spPr>
              <a:xfrm>
                <a:off x="9715573" y="-1043609"/>
                <a:ext cx="2451522" cy="362963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4A86635-0088-417F-9FFF-FD51EF1CF5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2" b="6951"/>
              <a:stretch/>
            </p:blipFill>
            <p:spPr>
              <a:xfrm>
                <a:off x="7296187" y="-1043609"/>
                <a:ext cx="2438400" cy="362963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7F4D240-2031-4D37-BEBA-6050D34093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2" b="6950"/>
              <a:stretch/>
            </p:blipFill>
            <p:spPr>
              <a:xfrm>
                <a:off x="-19013" y="-1043609"/>
                <a:ext cx="2438400" cy="362963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C9DC3D9-8103-477B-B8DE-16C91BF278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2" b="6950"/>
              <a:stretch/>
            </p:blipFill>
            <p:spPr>
              <a:xfrm>
                <a:off x="2419387" y="-1043609"/>
                <a:ext cx="2438400" cy="362963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C05AF54-82D2-4FE0-A5E8-574CB7E37169}"/>
                </a:ext>
              </a:extLst>
            </p:cNvPr>
            <p:cNvGrpSpPr/>
            <p:nvPr/>
          </p:nvGrpSpPr>
          <p:grpSpPr>
            <a:xfrm>
              <a:off x="0" y="3218271"/>
              <a:ext cx="12192000" cy="3639729"/>
              <a:chOff x="3921092" y="6842439"/>
              <a:chExt cx="21749072" cy="649284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559C12C-8337-45A7-B770-9B168FA91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30" b="6852"/>
              <a:stretch/>
            </p:blipFill>
            <p:spPr>
              <a:xfrm>
                <a:off x="12620721" y="6858000"/>
                <a:ext cx="4349815" cy="64617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F8520AD-41D2-44C1-8C43-D5BD0D452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30" b="6852"/>
              <a:stretch/>
            </p:blipFill>
            <p:spPr>
              <a:xfrm>
                <a:off x="21320349" y="6842439"/>
                <a:ext cx="4349815" cy="646172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8DABCE7-7FFE-44EE-91C8-8397CB5C0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30" b="6852"/>
              <a:stretch/>
            </p:blipFill>
            <p:spPr>
              <a:xfrm>
                <a:off x="16970535" y="6873561"/>
                <a:ext cx="4349815" cy="646172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8BE5E94-35EE-439C-8D2B-8D1E6E262B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30" b="6852"/>
              <a:stretch/>
            </p:blipFill>
            <p:spPr>
              <a:xfrm>
                <a:off x="8270906" y="6842439"/>
                <a:ext cx="4349815" cy="646172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9FC1966-5A10-41A9-83B5-E71BED38F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30" b="6852"/>
              <a:stretch/>
            </p:blipFill>
            <p:spPr>
              <a:xfrm>
                <a:off x="3921092" y="6858000"/>
                <a:ext cx="4349815" cy="646172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460DAF-C8C3-4775-80EA-D727BB5434A1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미세먼지</a:t>
            </a:r>
            <a:endParaRPr lang="ko-KR" altLang="en-US" sz="24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24C534-69D7-4315-BED5-FDCAE76AC9C5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미세먼지</a:t>
            </a:r>
          </a:p>
        </p:txBody>
      </p:sp>
    </p:spTree>
    <p:extLst>
      <p:ext uri="{BB962C8B-B14F-4D97-AF65-F5344CB8AC3E}">
        <p14:creationId xmlns:p14="http://schemas.microsoft.com/office/powerpoint/2010/main" val="334728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9461BE-D098-480B-8719-592AA31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91" y="2551391"/>
            <a:ext cx="1755219" cy="1755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8C099-7613-4057-B847-A10544C2569C}"/>
              </a:ext>
            </a:extLst>
          </p:cNvPr>
          <p:cNvSpPr txBox="1"/>
          <p:nvPr/>
        </p:nvSpPr>
        <p:spPr>
          <a:xfrm>
            <a:off x="5325604" y="4668456"/>
            <a:ext cx="1540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약간 나쁨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81 ~ 120</a:t>
            </a:r>
            <a:endParaRPr lang="ko-KR" altLang="en-US" sz="2400" dirty="0">
              <a:solidFill>
                <a:srgbClr val="4E45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56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B0B5E8-7D96-48A1-8DAE-851EE18D4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91" y="2551391"/>
            <a:ext cx="1755219" cy="1755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0D98A-DB08-48B2-AD62-8C3DC496A156}"/>
              </a:ext>
            </a:extLst>
          </p:cNvPr>
          <p:cNvSpPr txBox="1"/>
          <p:nvPr/>
        </p:nvSpPr>
        <p:spPr>
          <a:xfrm>
            <a:off x="5239041" y="4668456"/>
            <a:ext cx="1713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나쁨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121 ~ 200</a:t>
            </a:r>
            <a:endParaRPr lang="ko-KR" altLang="en-US" sz="2400" dirty="0">
              <a:solidFill>
                <a:srgbClr val="4E45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4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405037-9DED-4249-9B99-92FE9A6E0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91" y="2551391"/>
            <a:ext cx="1755219" cy="1755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FB34B-FFEE-4933-BA4F-B83391EB62E1}"/>
              </a:ext>
            </a:extLst>
          </p:cNvPr>
          <p:cNvSpPr txBox="1"/>
          <p:nvPr/>
        </p:nvSpPr>
        <p:spPr>
          <a:xfrm>
            <a:off x="5382510" y="4668456"/>
            <a:ext cx="1426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매우 나쁨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 ~</a:t>
            </a:r>
            <a:endParaRPr lang="ko-KR" altLang="en-US" sz="2400" dirty="0">
              <a:solidFill>
                <a:srgbClr val="4E454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13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2357AD-6FCA-4261-A5F5-647B83DD5091}"/>
              </a:ext>
            </a:extLst>
          </p:cNvPr>
          <p:cNvGrpSpPr/>
          <p:nvPr/>
        </p:nvGrpSpPr>
        <p:grpSpPr>
          <a:xfrm>
            <a:off x="5218391" y="2551391"/>
            <a:ext cx="1755219" cy="2948062"/>
            <a:chOff x="5218391" y="2551391"/>
            <a:chExt cx="1755219" cy="29480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405037-9DED-4249-9B99-92FE9A6E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391" y="2551391"/>
              <a:ext cx="1755219" cy="17552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FB34B-FFEE-4933-BA4F-B83391EB62E1}"/>
                </a:ext>
              </a:extLst>
            </p:cNvPr>
            <p:cNvSpPr txBox="1"/>
            <p:nvPr/>
          </p:nvSpPr>
          <p:spPr>
            <a:xfrm>
              <a:off x="5382510" y="4668456"/>
              <a:ext cx="14269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4E454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매우 나쁨</a:t>
              </a:r>
              <a:endParaRPr lang="en-US" altLang="ko-KR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4E45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201 ~</a:t>
              </a:r>
              <a:endParaRPr lang="ko-KR" altLang="en-US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EDB173-78DE-4958-8FF0-01180FE8AD45}"/>
              </a:ext>
            </a:extLst>
          </p:cNvPr>
          <p:cNvGrpSpPr/>
          <p:nvPr/>
        </p:nvGrpSpPr>
        <p:grpSpPr>
          <a:xfrm>
            <a:off x="-2020609" y="2551391"/>
            <a:ext cx="1755219" cy="2948062"/>
            <a:chOff x="-2020609" y="2551391"/>
            <a:chExt cx="1755219" cy="29480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9C473B-6D32-417C-8EC3-D0E900E6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20609" y="2551391"/>
              <a:ext cx="1755219" cy="17552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24511B-6147-43C6-AF92-9085D6989A87}"/>
                </a:ext>
              </a:extLst>
            </p:cNvPr>
            <p:cNvSpPr txBox="1"/>
            <p:nvPr/>
          </p:nvSpPr>
          <p:spPr>
            <a:xfrm>
              <a:off x="-1999959" y="4668456"/>
              <a:ext cx="17139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4E454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나쁨</a:t>
              </a:r>
              <a:endParaRPr lang="en-US" altLang="ko-KR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4E4540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121 ~ 200</a:t>
              </a:r>
              <a:endParaRPr lang="ko-KR" altLang="en-US" sz="2400" dirty="0">
                <a:solidFill>
                  <a:srgbClr val="4E4540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10547 -0.000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4.44444E-6 L 0.48828 -0.0002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C9A3AB-4C8E-4373-A345-5F7C8A60F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799113" y="-603"/>
            <a:ext cx="4133533" cy="6858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C8F738-EC9B-4D1F-B6A3-948697CE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6259353" y="-603"/>
            <a:ext cx="4133533" cy="68586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F00ECB-EA92-45F4-BFE1-3613A3F1E386}"/>
              </a:ext>
            </a:extLst>
          </p:cNvPr>
          <p:cNvGrpSpPr/>
          <p:nvPr/>
        </p:nvGrpSpPr>
        <p:grpSpPr>
          <a:xfrm>
            <a:off x="1799113" y="3250096"/>
            <a:ext cx="8593773" cy="735495"/>
            <a:chOff x="1799113" y="3250096"/>
            <a:chExt cx="8593773" cy="7354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E046B4-5F96-4CE4-A5D9-138DE4D1EE27}"/>
                </a:ext>
              </a:extLst>
            </p:cNvPr>
            <p:cNvSpPr/>
            <p:nvPr/>
          </p:nvSpPr>
          <p:spPr>
            <a:xfrm>
              <a:off x="1799113" y="3250096"/>
              <a:ext cx="4133533" cy="7354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60DC7E-EB66-4665-AEE0-2F06F6EFA056}"/>
                </a:ext>
              </a:extLst>
            </p:cNvPr>
            <p:cNvSpPr/>
            <p:nvPr/>
          </p:nvSpPr>
          <p:spPr>
            <a:xfrm>
              <a:off x="6259353" y="3250096"/>
              <a:ext cx="4133533" cy="7354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4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8D8E4D-3DB6-49ED-8FB7-19853A464A06}"/>
              </a:ext>
            </a:extLst>
          </p:cNvPr>
          <p:cNvSpPr/>
          <p:nvPr/>
        </p:nvSpPr>
        <p:spPr>
          <a:xfrm>
            <a:off x="3921091" y="3246421"/>
            <a:ext cx="4349817" cy="365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시연을 한번 해보겠습니다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2B3973-C0E5-4AC9-8D62-FFBB2275E2C3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시연을 한번 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7882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8A7308D-8865-41A3-A798-DFBF47C00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6950"/>
          <a:stretch/>
        </p:blipFill>
        <p:spPr>
          <a:xfrm>
            <a:off x="4876800" y="-383209"/>
            <a:ext cx="2438400" cy="36296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072E9B-FDF5-4395-B12A-2719F797D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r="15237" b="20081"/>
          <a:stretch/>
        </p:blipFill>
        <p:spPr>
          <a:xfrm>
            <a:off x="9740900" y="-378005"/>
            <a:ext cx="2451522" cy="36296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A86635-0088-417F-9FFF-FD51EF1CF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6951"/>
          <a:stretch/>
        </p:blipFill>
        <p:spPr>
          <a:xfrm>
            <a:off x="7315200" y="-383209"/>
            <a:ext cx="2438400" cy="36296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F4D240-2031-4D37-BEBA-6050D34093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6950"/>
          <a:stretch/>
        </p:blipFill>
        <p:spPr>
          <a:xfrm>
            <a:off x="0" y="-383209"/>
            <a:ext cx="2438400" cy="362963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9DC3D9-8103-477B-B8DE-16C91BF278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6950"/>
          <a:stretch/>
        </p:blipFill>
        <p:spPr>
          <a:xfrm>
            <a:off x="2438400" y="-383209"/>
            <a:ext cx="2438400" cy="3629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59C12C-8337-45A7-B770-9B168FA91C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6852"/>
          <a:stretch/>
        </p:blipFill>
        <p:spPr>
          <a:xfrm>
            <a:off x="4876800" y="3226994"/>
            <a:ext cx="2438400" cy="36222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8520AD-41D2-44C1-8C43-D5BD0D452E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6852"/>
          <a:stretch/>
        </p:blipFill>
        <p:spPr>
          <a:xfrm>
            <a:off x="9753600" y="3218271"/>
            <a:ext cx="2438400" cy="36222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DABCE7-7FFE-44EE-91C8-8397CB5C0C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6852"/>
          <a:stretch/>
        </p:blipFill>
        <p:spPr>
          <a:xfrm>
            <a:off x="7315200" y="3235717"/>
            <a:ext cx="2438400" cy="36222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BE5E94-35EE-439C-8D2B-8D1E6E262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6852"/>
          <a:stretch/>
        </p:blipFill>
        <p:spPr>
          <a:xfrm>
            <a:off x="2438400" y="3218271"/>
            <a:ext cx="2438400" cy="36222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FC1966-5A10-41A9-83B5-E71BED38F6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6852"/>
          <a:stretch/>
        </p:blipFill>
        <p:spPr>
          <a:xfrm>
            <a:off x="0" y="3226994"/>
            <a:ext cx="2438400" cy="36222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24C534-69D7-4315-BED5-FDCAE76AC9C5}"/>
              </a:ext>
            </a:extLst>
          </p:cNvPr>
          <p:cNvSpPr/>
          <p:nvPr/>
        </p:nvSpPr>
        <p:spPr>
          <a:xfrm>
            <a:off x="3921092" y="3246421"/>
            <a:ext cx="4349817" cy="365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미세먼지</a:t>
            </a:r>
          </a:p>
        </p:txBody>
      </p:sp>
    </p:spTree>
    <p:extLst>
      <p:ext uri="{BB962C8B-B14F-4D97-AF65-F5344CB8AC3E}">
        <p14:creationId xmlns:p14="http://schemas.microsoft.com/office/powerpoint/2010/main" val="12766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-0.53843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11022E-16 3.7037E-6 L 1.11022E-16 -0.5328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5.55112E-17 3.7037E-6 L 5.55112E-17 -0.54399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25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112E-17 -3.33333E-6 L 5.55112E-17 0.53519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2.22222E-6 L 0 0.5375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3.7037E-7 L 1.11022E-16 0.53634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91EE8E-0B1C-4951-887A-661E3A55A2F4}"/>
              </a:ext>
            </a:extLst>
          </p:cNvPr>
          <p:cNvSpPr txBox="1"/>
          <p:nvPr/>
        </p:nvSpPr>
        <p:spPr>
          <a:xfrm>
            <a:off x="4811675" y="4670829"/>
            <a:ext cx="256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김제헌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박기원 윤장웅</a:t>
            </a:r>
            <a:endParaRPr lang="ko-KR" altLang="en-US" sz="1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902989-0EEB-4866-9417-73E78A04F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11841" r="5584" b="12533"/>
          <a:stretch/>
        </p:blipFill>
        <p:spPr>
          <a:xfrm>
            <a:off x="4991127" y="5584476"/>
            <a:ext cx="2209746" cy="784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D2558B-67C2-4425-84CA-DDF9ED8EF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93" y="793593"/>
            <a:ext cx="2908615" cy="290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907EE-5792-44E1-B548-D9F4ED74DB6A}"/>
              </a:ext>
            </a:extLst>
          </p:cNvPr>
          <p:cNvSpPr txBox="1"/>
          <p:nvPr/>
        </p:nvSpPr>
        <p:spPr>
          <a:xfrm>
            <a:off x="3567907" y="3511034"/>
            <a:ext cx="5056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인포메이션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02148C-8DE4-42AA-BD64-7C6B2E1B023A}"/>
              </a:ext>
            </a:extLst>
          </p:cNvPr>
          <p:cNvSpPr/>
          <p:nvPr/>
        </p:nvSpPr>
        <p:spPr>
          <a:xfrm>
            <a:off x="4752523" y="434923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종합설계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254531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91EE8E-0B1C-4951-887A-661E3A55A2F4}"/>
              </a:ext>
            </a:extLst>
          </p:cNvPr>
          <p:cNvSpPr txBox="1"/>
          <p:nvPr/>
        </p:nvSpPr>
        <p:spPr>
          <a:xfrm>
            <a:off x="4811675" y="4670829"/>
            <a:ext cx="256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김제헌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박기원 윤장웅</a:t>
            </a:r>
            <a:endParaRPr lang="ko-KR" altLang="en-US" sz="1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902989-0EEB-4866-9417-73E78A04F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11841" r="5584" b="12533"/>
          <a:stretch/>
        </p:blipFill>
        <p:spPr>
          <a:xfrm>
            <a:off x="4991127" y="5584476"/>
            <a:ext cx="2209746" cy="784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D2558B-67C2-4425-84CA-DDF9ED8EF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93" y="793593"/>
            <a:ext cx="2908615" cy="290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907EE-5792-44E1-B548-D9F4ED74DB6A}"/>
              </a:ext>
            </a:extLst>
          </p:cNvPr>
          <p:cNvSpPr txBox="1"/>
          <p:nvPr/>
        </p:nvSpPr>
        <p:spPr>
          <a:xfrm>
            <a:off x="3567907" y="3511034"/>
            <a:ext cx="5056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인포메이션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02148C-8DE4-42AA-BD64-7C6B2E1B023A}"/>
              </a:ext>
            </a:extLst>
          </p:cNvPr>
          <p:cNvSpPr/>
          <p:nvPr/>
        </p:nvSpPr>
        <p:spPr>
          <a:xfrm>
            <a:off x="4752523" y="434923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ko-KR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종합설계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154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525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2.08333E-7 0.329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3722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53C404-E159-4DBB-BFEC-74871AFAFC50}"/>
              </a:ext>
            </a:extLst>
          </p:cNvPr>
          <p:cNvSpPr txBox="1"/>
          <p:nvPr/>
        </p:nvSpPr>
        <p:spPr>
          <a:xfrm>
            <a:off x="3634591" y="3511034"/>
            <a:ext cx="1210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</a:t>
            </a:r>
            <a:endParaRPr lang="ko-KR" altLang="en-US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5DB1B-DBD5-4BEE-94D8-038396076524}"/>
              </a:ext>
            </a:extLst>
          </p:cNvPr>
          <p:cNvSpPr txBox="1"/>
          <p:nvPr/>
        </p:nvSpPr>
        <p:spPr>
          <a:xfrm>
            <a:off x="6339691" y="3511034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5528A-FFB9-48D0-B985-ECA7DA0A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49362" y="3248991"/>
            <a:ext cx="248245" cy="236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E71506-B94A-4DCF-A48A-60DF8A24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71877" y="3248991"/>
            <a:ext cx="248245" cy="2363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8F0F3E-D9E4-46B0-AA77-EE7EE1BA8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94393" y="3248991"/>
            <a:ext cx="248245" cy="2363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C4311E-A832-4B50-871D-EC8A4FE6B6F8}"/>
              </a:ext>
            </a:extLst>
          </p:cNvPr>
          <p:cNvSpPr txBox="1"/>
          <p:nvPr/>
        </p:nvSpPr>
        <p:spPr>
          <a:xfrm>
            <a:off x="4292879" y="4689991"/>
            <a:ext cx="3606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우리집 미세먼지 측정</a:t>
            </a:r>
            <a:endParaRPr lang="en-US" altLang="ko-KR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Home IoT </a:t>
            </a:r>
            <a:r>
              <a:rPr lang="ko-KR" altLang="en-US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클라우드 시스템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F479DF-BD00-45EC-894C-398E4C21D4DC}"/>
              </a:ext>
            </a:extLst>
          </p:cNvPr>
          <p:cNvSpPr txBox="1"/>
          <p:nvPr/>
        </p:nvSpPr>
        <p:spPr>
          <a:xfrm>
            <a:off x="5626847" y="4067951"/>
            <a:ext cx="6335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/>
              <a:t>[</a:t>
            </a:r>
            <a:endParaRPr lang="ko-KR" altLang="en-US" sz="1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E3B21A-0C44-400A-8E5A-E5E823F0FFBD}"/>
              </a:ext>
            </a:extLst>
          </p:cNvPr>
          <p:cNvSpPr txBox="1"/>
          <p:nvPr/>
        </p:nvSpPr>
        <p:spPr>
          <a:xfrm>
            <a:off x="5931647" y="4067951"/>
            <a:ext cx="6335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/>
              <a:t>]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7111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1319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0063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17396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17396 -3.7037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21" grpId="0"/>
      <p:bldP spid="21" grpId="1"/>
      <p:bldP spid="30" grpId="0"/>
      <p:bldP spid="3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716A0A8-5DE2-45BF-8881-B0A6F836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8"/>
          <a:stretch/>
        </p:blipFill>
        <p:spPr>
          <a:xfrm>
            <a:off x="1577003" y="3447016"/>
            <a:ext cx="1202528" cy="10177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958EFF-23B1-40D2-BA17-C049823E3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17501" r="4422" b="13556"/>
          <a:stretch/>
        </p:blipFill>
        <p:spPr>
          <a:xfrm>
            <a:off x="6692012" y="934798"/>
            <a:ext cx="1673773" cy="11155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65E5F7-573E-4F17-9C4A-FDD5BF19F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58" y="931387"/>
            <a:ext cx="1634863" cy="1056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CFC0C4-6EA7-426C-BAC1-73C5F8239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51" y="2327710"/>
            <a:ext cx="1902467" cy="190246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33843-6C2A-4F2C-848E-8BD515C82205}"/>
              </a:ext>
            </a:extLst>
          </p:cNvPr>
          <p:cNvGrpSpPr/>
          <p:nvPr/>
        </p:nvGrpSpPr>
        <p:grpSpPr>
          <a:xfrm>
            <a:off x="1008432" y="2324604"/>
            <a:ext cx="4521200" cy="3632741"/>
            <a:chOff x="1066800" y="1752600"/>
            <a:chExt cx="4521200" cy="429260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90463A-F20B-4F45-BC2C-34CB6B6C0D7D}"/>
                </a:ext>
              </a:extLst>
            </p:cNvPr>
            <p:cNvSpPr/>
            <p:nvPr/>
          </p:nvSpPr>
          <p:spPr>
            <a:xfrm>
              <a:off x="1066800" y="1752600"/>
              <a:ext cx="2260600" cy="429260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2A2DB2-04B3-46B5-B024-4539A8FF131F}"/>
                </a:ext>
              </a:extLst>
            </p:cNvPr>
            <p:cNvSpPr/>
            <p:nvPr/>
          </p:nvSpPr>
          <p:spPr>
            <a:xfrm>
              <a:off x="3327400" y="1752600"/>
              <a:ext cx="2260600" cy="429260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D17E325-C56F-4947-B854-A9DC41212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64" y="301250"/>
            <a:ext cx="2116375" cy="21066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48C901-4CE1-4168-BE76-49E0740FE54F}"/>
              </a:ext>
            </a:extLst>
          </p:cNvPr>
          <p:cNvSpPr txBox="1"/>
          <p:nvPr/>
        </p:nvSpPr>
        <p:spPr>
          <a:xfrm>
            <a:off x="1186772" y="6006704"/>
            <a:ext cx="21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MySQL</a:t>
            </a:r>
            <a:r>
              <a: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 인스턴스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1EC3AC-4743-4B84-A956-F5D2A7979CF4}"/>
              </a:ext>
            </a:extLst>
          </p:cNvPr>
          <p:cNvSpPr txBox="1"/>
          <p:nvPr/>
        </p:nvSpPr>
        <p:spPr>
          <a:xfrm>
            <a:off x="3443588" y="6011247"/>
            <a:ext cx="21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Server</a:t>
            </a:r>
            <a:r>
              <a: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 인스턴스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0D603B-7AD9-4D8E-805C-00967F00DE8D}"/>
              </a:ext>
            </a:extLst>
          </p:cNvPr>
          <p:cNvSpPr txBox="1"/>
          <p:nvPr/>
        </p:nvSpPr>
        <p:spPr>
          <a:xfrm>
            <a:off x="1535528" y="4431904"/>
            <a:ext cx="12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MySQL DB</a:t>
            </a:r>
            <a:endParaRPr lang="ko-KR" altLang="en-US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06855F-6D8A-4EA2-83DD-23FF33F2F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2"/>
          <a:stretch/>
        </p:blipFill>
        <p:spPr>
          <a:xfrm>
            <a:off x="3780581" y="2671459"/>
            <a:ext cx="1237502" cy="10472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4868B8-A304-4594-B09E-722C64A2FB15}"/>
              </a:ext>
            </a:extLst>
          </p:cNvPr>
          <p:cNvSpPr txBox="1"/>
          <p:nvPr/>
        </p:nvSpPr>
        <p:spPr>
          <a:xfrm>
            <a:off x="3655797" y="3648119"/>
            <a:ext cx="14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MainServer</a:t>
            </a:r>
            <a:endParaRPr lang="ko-KR" altLang="en-US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93C290-F60F-4D66-8F76-F25864A76A02}"/>
              </a:ext>
            </a:extLst>
          </p:cNvPr>
          <p:cNvSpPr txBox="1"/>
          <p:nvPr/>
        </p:nvSpPr>
        <p:spPr>
          <a:xfrm>
            <a:off x="9414130" y="3954569"/>
            <a:ext cx="16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센서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EF48A3-11CF-48CD-BAB4-793064E5E6F2}"/>
              </a:ext>
            </a:extLst>
          </p:cNvPr>
          <p:cNvGrpSpPr/>
          <p:nvPr/>
        </p:nvGrpSpPr>
        <p:grpSpPr>
          <a:xfrm>
            <a:off x="3655797" y="4220859"/>
            <a:ext cx="1487070" cy="1345992"/>
            <a:chOff x="3655799" y="2958191"/>
            <a:chExt cx="1487070" cy="134599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DC611FE-989D-4CB8-A9CF-7C409247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72"/>
            <a:stretch/>
          </p:blipFill>
          <p:spPr>
            <a:xfrm>
              <a:off x="3780583" y="2958191"/>
              <a:ext cx="1237502" cy="104727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A64A78-B6FD-4BE5-8E18-99E20EA10CF8}"/>
                </a:ext>
              </a:extLst>
            </p:cNvPr>
            <p:cNvSpPr txBox="1"/>
            <p:nvPr/>
          </p:nvSpPr>
          <p:spPr>
            <a:xfrm>
              <a:off x="3655799" y="3934851"/>
              <a:ext cx="1487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4E454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AppServer</a:t>
              </a:r>
              <a:endPara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2B98F09-88DF-4464-850F-10B2B6FB1AD2}"/>
              </a:ext>
            </a:extLst>
          </p:cNvPr>
          <p:cNvSpPr txBox="1"/>
          <p:nvPr/>
        </p:nvSpPr>
        <p:spPr>
          <a:xfrm>
            <a:off x="9380637" y="2018066"/>
            <a:ext cx="16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아두이노</a:t>
            </a:r>
            <a:endParaRPr lang="ko-KR" altLang="en-US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59C51-2064-4B42-A837-B63FB39492F5}"/>
              </a:ext>
            </a:extLst>
          </p:cNvPr>
          <p:cNvSpPr txBox="1"/>
          <p:nvPr/>
        </p:nvSpPr>
        <p:spPr>
          <a:xfrm>
            <a:off x="6690045" y="2022070"/>
            <a:ext cx="16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라즈베리</a:t>
            </a:r>
            <a:r>
              <a: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파이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4546299-ABDF-49A6-A4A3-23B85D42A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06" y="4224249"/>
            <a:ext cx="751107" cy="15670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9C68679-D779-4F47-A96C-080F26A65013}"/>
              </a:ext>
            </a:extLst>
          </p:cNvPr>
          <p:cNvSpPr txBox="1"/>
          <p:nvPr/>
        </p:nvSpPr>
        <p:spPr>
          <a:xfrm>
            <a:off x="6690045" y="5874224"/>
            <a:ext cx="162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Mobile App</a:t>
            </a:r>
            <a:endParaRPr lang="ko-KR" altLang="en-US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DDC7699-BD89-4222-BE55-CB52D31358C3}"/>
              </a:ext>
            </a:extLst>
          </p:cNvPr>
          <p:cNvGrpSpPr/>
          <p:nvPr/>
        </p:nvGrpSpPr>
        <p:grpSpPr>
          <a:xfrm>
            <a:off x="6548530" y="3007381"/>
            <a:ext cx="1905000" cy="699123"/>
            <a:chOff x="11625289" y="4864074"/>
            <a:chExt cx="1905000" cy="6991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BC4EEB-479A-4BA0-AA05-3C80AF4C2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00" b="41600"/>
            <a:stretch/>
          </p:blipFill>
          <p:spPr>
            <a:xfrm>
              <a:off x="11625289" y="4864074"/>
              <a:ext cx="1905000" cy="3048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B5CCFB-F674-4066-B4DD-6011A0508182}"/>
                </a:ext>
              </a:extLst>
            </p:cNvPr>
            <p:cNvSpPr txBox="1"/>
            <p:nvPr/>
          </p:nvSpPr>
          <p:spPr>
            <a:xfrm>
              <a:off x="11710330" y="5193865"/>
              <a:ext cx="178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4E454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공공데이터포털</a:t>
              </a:r>
              <a:endParaRPr lang="ko-KR" altLang="en-US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353EC85B-0EC4-47D2-9C3B-27394A476ED8}"/>
              </a:ext>
            </a:extLst>
          </p:cNvPr>
          <p:cNvSpPr/>
          <p:nvPr/>
        </p:nvSpPr>
        <p:spPr>
          <a:xfrm>
            <a:off x="11159365" y="1535943"/>
            <a:ext cx="305340" cy="1936524"/>
          </a:xfrm>
          <a:custGeom>
            <a:avLst/>
            <a:gdLst>
              <a:gd name="connsiteX0" fmla="*/ 58366 w 217795"/>
              <a:gd name="connsiteY0" fmla="*/ 2217906 h 2217906"/>
              <a:gd name="connsiteX1" fmla="*/ 214008 w 217795"/>
              <a:gd name="connsiteY1" fmla="*/ 1361872 h 2217906"/>
              <a:gd name="connsiteX2" fmla="*/ 155642 w 217795"/>
              <a:gd name="connsiteY2" fmla="*/ 447472 h 2217906"/>
              <a:gd name="connsiteX3" fmla="*/ 0 w 217795"/>
              <a:gd name="connsiteY3" fmla="*/ 0 h 221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95" h="2217906">
                <a:moveTo>
                  <a:pt x="58366" y="2217906"/>
                </a:moveTo>
                <a:cubicBezTo>
                  <a:pt x="128080" y="1937425"/>
                  <a:pt x="197795" y="1656944"/>
                  <a:pt x="214008" y="1361872"/>
                </a:cubicBezTo>
                <a:cubicBezTo>
                  <a:pt x="230221" y="1066800"/>
                  <a:pt x="191310" y="674451"/>
                  <a:pt x="155642" y="447472"/>
                </a:cubicBezTo>
                <a:cubicBezTo>
                  <a:pt x="119974" y="220493"/>
                  <a:pt x="59987" y="110246"/>
                  <a:pt x="0" y="0"/>
                </a:cubicBezTo>
              </a:path>
            </a:pathLst>
          </a:custGeom>
          <a:noFill/>
          <a:ln w="317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010FEE-BF22-480E-BD34-5D6FD6869AF8}"/>
              </a:ext>
            </a:extLst>
          </p:cNvPr>
          <p:cNvCxnSpPr/>
          <p:nvPr/>
        </p:nvCxnSpPr>
        <p:spPr>
          <a:xfrm flipH="1">
            <a:off x="8483132" y="1507480"/>
            <a:ext cx="622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99AD89-CFD5-4BFE-B88E-C8A39CFE034F}"/>
              </a:ext>
            </a:extLst>
          </p:cNvPr>
          <p:cNvCxnSpPr>
            <a:cxnSpLocks/>
          </p:cNvCxnSpPr>
          <p:nvPr/>
        </p:nvCxnSpPr>
        <p:spPr>
          <a:xfrm flipH="1">
            <a:off x="5097293" y="1663123"/>
            <a:ext cx="1439693" cy="1420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790FA2A-8364-447A-9EAF-4E5CAFFA5E58}"/>
              </a:ext>
            </a:extLst>
          </p:cNvPr>
          <p:cNvCxnSpPr/>
          <p:nvPr/>
        </p:nvCxnSpPr>
        <p:spPr>
          <a:xfrm flipH="1">
            <a:off x="5175114" y="3394646"/>
            <a:ext cx="1245140" cy="38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D7B72C8-F578-463B-979D-8BA8362D8C8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779531" y="3277914"/>
            <a:ext cx="858614" cy="677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F092373-942D-45E9-A5EA-CB56ECA4B1D8}"/>
              </a:ext>
            </a:extLst>
          </p:cNvPr>
          <p:cNvCxnSpPr>
            <a:cxnSpLocks/>
          </p:cNvCxnSpPr>
          <p:nvPr/>
        </p:nvCxnSpPr>
        <p:spPr>
          <a:xfrm>
            <a:off x="2821020" y="4114493"/>
            <a:ext cx="817125" cy="686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8C67348-8449-443F-B3A8-7A1E0CFB67B5}"/>
              </a:ext>
            </a:extLst>
          </p:cNvPr>
          <p:cNvCxnSpPr/>
          <p:nvPr/>
        </p:nvCxnSpPr>
        <p:spPr>
          <a:xfrm>
            <a:off x="5116748" y="4931616"/>
            <a:ext cx="175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EFBCBDBE-3350-4B0C-A6DA-6FE31088C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59179">
            <a:off x="5382915" y="2283454"/>
            <a:ext cx="1196306" cy="41921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BDECE46-B90E-4C63-86D9-FC80751FA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6024" y="3408048"/>
            <a:ext cx="1197782" cy="41461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C7C9D41-05F1-4981-9819-76E9F3BE6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7441" y="4902468"/>
            <a:ext cx="1156832" cy="4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39343F-0FA7-4C4C-94C6-39BF19D5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 r="39219" b="83816"/>
          <a:stretch/>
        </p:blipFill>
        <p:spPr>
          <a:xfrm>
            <a:off x="2677914" y="2835843"/>
            <a:ext cx="1490869" cy="4661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A18259-9043-4789-8986-BE83F19B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 t="16184" r="39219" b="50000"/>
          <a:stretch/>
        </p:blipFill>
        <p:spPr>
          <a:xfrm>
            <a:off x="2677913" y="3301991"/>
            <a:ext cx="1490869" cy="9740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1FAFB1-CAB3-4BC4-A4D4-E2AAACD6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3" r="54413"/>
          <a:stretch/>
        </p:blipFill>
        <p:spPr>
          <a:xfrm>
            <a:off x="2064417" y="2916457"/>
            <a:ext cx="2717859" cy="11730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ED7A05-9911-418A-BD59-4F10CDB77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7" t="59273"/>
          <a:stretch/>
        </p:blipFill>
        <p:spPr>
          <a:xfrm>
            <a:off x="1923447" y="2914853"/>
            <a:ext cx="3176664" cy="1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3.7037E-6 C 0.00013 -0.00671 0.00651 -0.02222 0.00742 -0.03865 C 0.00846 -0.05509 0.0095 -0.08194 0.00547 -0.09907 C 0.0013 -0.11875 -0.00729 -0.13426 -0.01758 -0.14976 C -0.02852 -0.16921 -0.05547 -0.15301 -0.06745 -0.15324 C -0.07943 -0.1537 -0.09141 -0.1199 -0.09635 -0.12083 " pathEditMode="relative" rAng="0" ptsTypes="AAAAAA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023 L 0.05299 -0.04005 C 0.06406 -0.04908 0.0806 -0.05394 0.09805 -0.05394 C 0.11784 -0.05394 0.13359 -0.04908 0.14466 -0.04005 L 0.19779 0.00023 " pathEditMode="relative" rAng="0" ptsTypes="AAAAA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93 L 0.11758 -0.04051 C 0.14193 -0.04931 0.17878 -0.05394 0.21732 -0.05394 C 0.2612 -0.05394 0.29636 -0.04931 0.3207 -0.04051 L 0.43841 -0.00093 " pathEditMode="relative" rAng="0" ptsTypes="AAAAA">
                                      <p:cBhvr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14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12083 L -0.04844 -0.12083 C -0.02695 -0.12083 -0.00013 -0.08773 -0.00013 -0.06064 L -0.00013 -3.7037E-6 " pathEditMode="relative" rAng="0" ptsTypes="AAAA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D1CACC2-ECB7-4A42-8096-B91DB00264BD}"/>
              </a:ext>
            </a:extLst>
          </p:cNvPr>
          <p:cNvGrpSpPr/>
          <p:nvPr/>
        </p:nvGrpSpPr>
        <p:grpSpPr>
          <a:xfrm>
            <a:off x="2677913" y="2835843"/>
            <a:ext cx="1490870" cy="1440182"/>
            <a:chOff x="2677913" y="2835843"/>
            <a:chExt cx="1490870" cy="14401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39343F-0FA7-4C4C-94C6-39BF19D56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r="39219" b="83816"/>
            <a:stretch/>
          </p:blipFill>
          <p:spPr>
            <a:xfrm>
              <a:off x="2677914" y="2835843"/>
              <a:ext cx="1490869" cy="4661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A18259-9043-4789-8986-BE83F19B7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6184" r="39219" b="50000"/>
            <a:stretch/>
          </p:blipFill>
          <p:spPr>
            <a:xfrm>
              <a:off x="2677913" y="3301991"/>
              <a:ext cx="1490869" cy="9740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EB3B42-D912-4BDA-9FD9-F7AA278898B3}"/>
              </a:ext>
            </a:extLst>
          </p:cNvPr>
          <p:cNvSpPr txBox="1"/>
          <p:nvPr/>
        </p:nvSpPr>
        <p:spPr>
          <a:xfrm>
            <a:off x="7052933" y="3367360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D1E48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IaaS</a:t>
            </a:r>
            <a:r>
              <a:rPr lang="en-US" altLang="ko-KR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형태의 </a:t>
            </a:r>
            <a:r>
              <a:rPr lang="ko-KR" altLang="en-US" sz="2400" dirty="0">
                <a:solidFill>
                  <a:srgbClr val="ED1E48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클라우드</a:t>
            </a:r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컴퓨팅</a:t>
            </a:r>
            <a:endParaRPr lang="en-US" altLang="ko-KR" sz="2400" dirty="0">
              <a:solidFill>
                <a:srgbClr val="4E45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>
                <a:solidFill>
                  <a:srgbClr val="ED1E48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오픈 소스 </a:t>
            </a:r>
            <a:r>
              <a:rPr lang="ko-KR" altLang="en-US" sz="2400" dirty="0">
                <a:solidFill>
                  <a:srgbClr val="4E45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62F2F9-CD99-451D-81E5-F692DD67A68F}"/>
              </a:ext>
            </a:extLst>
          </p:cNvPr>
          <p:cNvGrpSpPr/>
          <p:nvPr/>
        </p:nvGrpSpPr>
        <p:grpSpPr>
          <a:xfrm>
            <a:off x="7019065" y="2812218"/>
            <a:ext cx="4417558" cy="603182"/>
            <a:chOff x="7129134" y="2795284"/>
            <a:chExt cx="4417558" cy="6031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8D4B0F-D79D-4512-B170-05114E3DF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96" t="43551" r="21268" b="44248"/>
            <a:stretch/>
          </p:blipFill>
          <p:spPr>
            <a:xfrm>
              <a:off x="9024072" y="2912056"/>
              <a:ext cx="2131314" cy="438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C3304-5217-48B3-BB67-CF6DE4A9EC92}"/>
                </a:ext>
              </a:extLst>
            </p:cNvPr>
            <p:cNvSpPr txBox="1"/>
            <p:nvPr/>
          </p:nvSpPr>
          <p:spPr>
            <a:xfrm>
              <a:off x="7129134" y="2813691"/>
              <a:ext cx="20286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ED1E48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  <a:cs typeface="조선일보명조" panose="02030304000000000000" pitchFamily="18" charset="-127"/>
                </a:rPr>
                <a:t>What is </a:t>
              </a:r>
              <a:endParaRPr lang="ko-KR" altLang="en-US" sz="3200" dirty="0">
                <a:solidFill>
                  <a:srgbClr val="4E4540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0226D8-6F5A-417C-A028-1BDEACC4FE3E}"/>
                </a:ext>
              </a:extLst>
            </p:cNvPr>
            <p:cNvSpPr txBox="1"/>
            <p:nvPr/>
          </p:nvSpPr>
          <p:spPr>
            <a:xfrm>
              <a:off x="11084706" y="2795284"/>
              <a:ext cx="461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ED1E48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  <a:cs typeface="조선일보명조" panose="02030304000000000000" pitchFamily="18" charset="-127"/>
                </a:rPr>
                <a:t>?</a:t>
              </a:r>
              <a:endParaRPr lang="ko-KR" altLang="en-US" sz="3200" dirty="0">
                <a:solidFill>
                  <a:srgbClr val="4E4540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1145B6D5-B6B9-4C21-B438-E399505983ED}"/>
              </a:ext>
            </a:extLst>
          </p:cNvPr>
          <p:cNvSpPr/>
          <p:nvPr/>
        </p:nvSpPr>
        <p:spPr>
          <a:xfrm>
            <a:off x="7048500" y="372859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ED7B17-28D3-416E-BC0F-933B7EEE31BF}"/>
              </a:ext>
            </a:extLst>
          </p:cNvPr>
          <p:cNvSpPr/>
          <p:nvPr/>
        </p:nvSpPr>
        <p:spPr>
          <a:xfrm>
            <a:off x="6994525" y="372859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10ABF9B-CE8A-4B40-A418-3BA18E3F80AE}"/>
              </a:ext>
            </a:extLst>
          </p:cNvPr>
          <p:cNvSpPr/>
          <p:nvPr/>
        </p:nvSpPr>
        <p:spPr>
          <a:xfrm>
            <a:off x="7026275" y="3712717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389D3AC-ECA9-4202-9753-B21883E2FE0D}"/>
              </a:ext>
            </a:extLst>
          </p:cNvPr>
          <p:cNvSpPr/>
          <p:nvPr/>
        </p:nvSpPr>
        <p:spPr>
          <a:xfrm>
            <a:off x="7013575" y="3757167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1154176-63D1-4530-9BEF-B4A0F95FC9A2}"/>
              </a:ext>
            </a:extLst>
          </p:cNvPr>
          <p:cNvSpPr/>
          <p:nvPr/>
        </p:nvSpPr>
        <p:spPr>
          <a:xfrm>
            <a:off x="7035800" y="372859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369D04-FD10-405E-98D3-4DFDBFA2648F}"/>
              </a:ext>
            </a:extLst>
          </p:cNvPr>
          <p:cNvSpPr/>
          <p:nvPr/>
        </p:nvSpPr>
        <p:spPr>
          <a:xfrm>
            <a:off x="6985000" y="3712717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B6C1A15-C10B-4351-ABCE-6D6038EC1D5D}"/>
              </a:ext>
            </a:extLst>
          </p:cNvPr>
          <p:cNvSpPr/>
          <p:nvPr/>
        </p:nvSpPr>
        <p:spPr>
          <a:xfrm>
            <a:off x="7051675" y="374764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D0E973-5622-47FA-9FD0-C84DE00B60FB}"/>
              </a:ext>
            </a:extLst>
          </p:cNvPr>
          <p:cNvSpPr/>
          <p:nvPr/>
        </p:nvSpPr>
        <p:spPr>
          <a:xfrm>
            <a:off x="7051675" y="3693667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F106A2-092F-4012-9A59-459181564DF1}"/>
              </a:ext>
            </a:extLst>
          </p:cNvPr>
          <p:cNvSpPr/>
          <p:nvPr/>
        </p:nvSpPr>
        <p:spPr>
          <a:xfrm>
            <a:off x="7023100" y="376034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EACE60-BED1-4EF3-823A-768B0A93C5AD}"/>
              </a:ext>
            </a:extLst>
          </p:cNvPr>
          <p:cNvSpPr/>
          <p:nvPr/>
        </p:nvSpPr>
        <p:spPr>
          <a:xfrm>
            <a:off x="6991350" y="3696842"/>
            <a:ext cx="1416050" cy="533317"/>
          </a:xfrm>
          <a:prstGeom prst="ellipse">
            <a:avLst/>
          </a:prstGeom>
          <a:noFill/>
          <a:ln w="3175">
            <a:solidFill>
              <a:srgbClr val="ED1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1101A4-5934-4CB6-9780-A3893C28CBFD}"/>
              </a:ext>
            </a:extLst>
          </p:cNvPr>
          <p:cNvCxnSpPr/>
          <p:nvPr/>
        </p:nvCxnSpPr>
        <p:spPr>
          <a:xfrm flipV="1">
            <a:off x="7004050" y="4146550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1C4EDB-A082-4300-8F0C-E91D219D4C8B}"/>
              </a:ext>
            </a:extLst>
          </p:cNvPr>
          <p:cNvCxnSpPr/>
          <p:nvPr/>
        </p:nvCxnSpPr>
        <p:spPr>
          <a:xfrm flipV="1">
            <a:off x="7016750" y="4178300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46F1D8A-A3E6-4C85-9D79-BB680E03E46F}"/>
              </a:ext>
            </a:extLst>
          </p:cNvPr>
          <p:cNvCxnSpPr/>
          <p:nvPr/>
        </p:nvCxnSpPr>
        <p:spPr>
          <a:xfrm flipV="1">
            <a:off x="6985000" y="4165600"/>
            <a:ext cx="1504950" cy="44450"/>
          </a:xfrm>
          <a:prstGeom prst="line">
            <a:avLst/>
          </a:prstGeom>
          <a:ln>
            <a:solidFill>
              <a:srgbClr val="ED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6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21927 1.48148E-6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122</Words>
  <Application>Microsoft Office PowerPoint</Application>
  <PresentationFormat>와이드스크린</PresentationFormat>
  <Paragraphs>52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a장미다방</vt:lpstr>
      <vt:lpstr>조선일보명조</vt:lpstr>
      <vt:lpstr>-윤고딕310</vt:lpstr>
      <vt:lpstr>-윤고딕320</vt:lpstr>
      <vt:lpstr>-윤고딕330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윤장웅</dc:creator>
  <cp:lastModifiedBy>윤 장웅</cp:lastModifiedBy>
  <cp:revision>81</cp:revision>
  <dcterms:created xsi:type="dcterms:W3CDTF">2018-03-31T15:49:11Z</dcterms:created>
  <dcterms:modified xsi:type="dcterms:W3CDTF">2018-06-12T12:38:48Z</dcterms:modified>
</cp:coreProperties>
</file>